
<file path=[Content_Types].xml><?xml version="1.0" encoding="utf-8"?>
<Types xmlns="http://schemas.openxmlformats.org/package/2006/content-types">
  <Default Extension="avi" ContentType="video/x-msvideo"/>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88" r:id="rId5"/>
    <p:sldId id="260" r:id="rId6"/>
    <p:sldId id="262" r:id="rId7"/>
    <p:sldId id="261" r:id="rId8"/>
    <p:sldId id="286" r:id="rId9"/>
    <p:sldId id="287" r:id="rId10"/>
    <p:sldId id="263" r:id="rId11"/>
    <p:sldId id="264" r:id="rId12"/>
    <p:sldId id="265" r:id="rId13"/>
    <p:sldId id="289" r:id="rId14"/>
    <p:sldId id="266" r:id="rId15"/>
    <p:sldId id="269" r:id="rId16"/>
    <p:sldId id="268" r:id="rId17"/>
    <p:sldId id="290" r:id="rId18"/>
    <p:sldId id="278" r:id="rId19"/>
    <p:sldId id="280" r:id="rId20"/>
    <p:sldId id="281" r:id="rId21"/>
    <p:sldId id="284" r:id="rId22"/>
  </p:sldIdLst>
  <p:sldSz cx="9144000" cy="6858000" type="screen4x3"/>
  <p:notesSz cx="6735763" cy="9869488"/>
  <p:embeddedFontLst>
    <p:embeddedFont>
      <p:font typeface="Bookman Old Style" panose="020B0604020202020204" charset="0"/>
      <p:regular r:id="rId24"/>
      <p:bold r:id="rId25"/>
      <p:italic r:id="rId26"/>
      <p:boldItalic r:id="rId27"/>
    </p:embeddedFont>
    <p:embeddedFont>
      <p:font typeface="Lato" panose="020B0604020202020204" charset="0"/>
      <p:regular r:id="rId28"/>
      <p:bold r:id="rId29"/>
      <p:italic r:id="rId30"/>
      <p:boldItalic r:id="rId31"/>
    </p:embeddedFont>
    <p:embeddedFont>
      <p:font typeface="Palatino Linotype" panose="02040502050505030304" pitchFamily="18" charset="0"/>
      <p:regular r:id="rId32"/>
      <p:bold r:id="rId33"/>
      <p:italic r:id="rId34"/>
      <p:boldItalic r:id="rId35"/>
    </p:embeddedFont>
    <p:embeddedFont>
      <p:font typeface="Robo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4" roundtripDataSignature="AMtx7mgZXrjfpTKBoWaDfiylZDvJAd56o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1BEA8F-7573-420E-A606-20DF613897AE}" v="18" dt="2024-03-04T18:11:50.570"/>
    <p1510:client id="{FF633246-2203-4C53-A5B0-BB4675E762FA}" v="11" dt="2024-03-04T19:13:34.962"/>
  </p1510:revLst>
</p1510:revInfo>
</file>

<file path=ppt/tableStyles.xml><?xml version="1.0" encoding="utf-8"?>
<a:tblStyleLst xmlns:a="http://schemas.openxmlformats.org/drawingml/2006/main" def="{46BD6353-4928-4E77-AF81-4A76C92B17BE}">
  <a:tblStyle styleId="{46BD6353-4928-4E77-AF81-4A76C92B17B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viewProps" Target="viewProps.xml"/><Relationship Id="rId20" Type="http://schemas.openxmlformats.org/officeDocument/2006/relationships/slide" Target="slides/slide1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AY KUMAR AWASTHI" userId="8cec0e9326b344f8" providerId="LiveId" clId="{E81BEA8F-7573-420E-A606-20DF613897AE}"/>
    <pc:docChg chg="undo custSel addSld delSld modSld sldOrd">
      <pc:chgData name="ABHAY KUMAR AWASTHI" userId="8cec0e9326b344f8" providerId="LiveId" clId="{E81BEA8F-7573-420E-A606-20DF613897AE}" dt="2024-03-04T18:12:26.035" v="1036" actId="14100"/>
      <pc:docMkLst>
        <pc:docMk/>
      </pc:docMkLst>
      <pc:sldChg chg="addSp delSp modSp mod">
        <pc:chgData name="ABHAY KUMAR AWASTHI" userId="8cec0e9326b344f8" providerId="LiveId" clId="{E81BEA8F-7573-420E-A606-20DF613897AE}" dt="2024-03-04T18:12:26.035" v="1036" actId="14100"/>
        <pc:sldMkLst>
          <pc:docMk/>
          <pc:sldMk cId="0" sldId="256"/>
        </pc:sldMkLst>
        <pc:spChg chg="mod">
          <ac:chgData name="ABHAY KUMAR AWASTHI" userId="8cec0e9326b344f8" providerId="LiveId" clId="{E81BEA8F-7573-420E-A606-20DF613897AE}" dt="2024-03-04T16:33:55.589" v="8" actId="14100"/>
          <ac:spMkLst>
            <pc:docMk/>
            <pc:sldMk cId="0" sldId="256"/>
            <ac:spMk id="91" creationId="{00000000-0000-0000-0000-000000000000}"/>
          </ac:spMkLst>
        </pc:spChg>
        <pc:spChg chg="mod">
          <ac:chgData name="ABHAY KUMAR AWASTHI" userId="8cec0e9326b344f8" providerId="LiveId" clId="{E81BEA8F-7573-420E-A606-20DF613897AE}" dt="2024-03-04T16:33:30.945" v="5" actId="14100"/>
          <ac:spMkLst>
            <pc:docMk/>
            <pc:sldMk cId="0" sldId="256"/>
            <ac:spMk id="94" creationId="{00000000-0000-0000-0000-000000000000}"/>
          </ac:spMkLst>
        </pc:spChg>
        <pc:spChg chg="mod">
          <ac:chgData name="ABHAY KUMAR AWASTHI" userId="8cec0e9326b344f8" providerId="LiveId" clId="{E81BEA8F-7573-420E-A606-20DF613897AE}" dt="2024-03-04T16:33:24.619" v="4" actId="14100"/>
          <ac:spMkLst>
            <pc:docMk/>
            <pc:sldMk cId="0" sldId="256"/>
            <ac:spMk id="95" creationId="{00000000-0000-0000-0000-000000000000}"/>
          </ac:spMkLst>
        </pc:spChg>
        <pc:spChg chg="mod">
          <ac:chgData name="ABHAY KUMAR AWASTHI" userId="8cec0e9326b344f8" providerId="LiveId" clId="{E81BEA8F-7573-420E-A606-20DF613897AE}" dt="2024-03-04T18:12:26.035" v="1036" actId="14100"/>
          <ac:spMkLst>
            <pc:docMk/>
            <pc:sldMk cId="0" sldId="256"/>
            <ac:spMk id="96" creationId="{00000000-0000-0000-0000-000000000000}"/>
          </ac:spMkLst>
        </pc:spChg>
        <pc:picChg chg="add mod">
          <ac:chgData name="ABHAY KUMAR AWASTHI" userId="8cec0e9326b344f8" providerId="LiveId" clId="{E81BEA8F-7573-420E-A606-20DF613897AE}" dt="2024-03-04T17:07:40.666" v="328" actId="14100"/>
          <ac:picMkLst>
            <pc:docMk/>
            <pc:sldMk cId="0" sldId="256"/>
            <ac:picMk id="3" creationId="{65A2EE85-B3E2-5049-8DEB-5C4CC0D821B3}"/>
          </ac:picMkLst>
        </pc:picChg>
        <pc:picChg chg="del mod">
          <ac:chgData name="ABHAY KUMAR AWASTHI" userId="8cec0e9326b344f8" providerId="LiveId" clId="{E81BEA8F-7573-420E-A606-20DF613897AE}" dt="2024-03-04T17:07:11.613" v="320" actId="478"/>
          <ac:picMkLst>
            <pc:docMk/>
            <pc:sldMk cId="0" sldId="256"/>
            <ac:picMk id="5" creationId="{45F89EEB-338C-3C11-8E4B-ED27B286BC55}"/>
          </ac:picMkLst>
        </pc:picChg>
        <pc:cxnChg chg="del mod">
          <ac:chgData name="ABHAY KUMAR AWASTHI" userId="8cec0e9326b344f8" providerId="LiveId" clId="{E81BEA8F-7573-420E-A606-20DF613897AE}" dt="2024-03-04T18:11:59.933" v="1034" actId="478"/>
          <ac:cxnSpMkLst>
            <pc:docMk/>
            <pc:sldMk cId="0" sldId="256"/>
            <ac:cxnSpMk id="90" creationId="{00000000-0000-0000-0000-000000000000}"/>
          </ac:cxnSpMkLst>
        </pc:cxnChg>
      </pc:sldChg>
      <pc:sldChg chg="delSp modSp mod">
        <pc:chgData name="ABHAY KUMAR AWASTHI" userId="8cec0e9326b344f8" providerId="LiveId" clId="{E81BEA8F-7573-420E-A606-20DF613897AE}" dt="2024-03-04T17:22:00.211" v="432" actId="20577"/>
        <pc:sldMkLst>
          <pc:docMk/>
          <pc:sldMk cId="0" sldId="257"/>
        </pc:sldMkLst>
        <pc:spChg chg="mod">
          <ac:chgData name="ABHAY KUMAR AWASTHI" userId="8cec0e9326b344f8" providerId="LiveId" clId="{E81BEA8F-7573-420E-A606-20DF613897AE}" dt="2024-03-04T17:22:00.211" v="432" actId="20577"/>
          <ac:spMkLst>
            <pc:docMk/>
            <pc:sldMk cId="0" sldId="257"/>
            <ac:spMk id="110" creationId="{00000000-0000-0000-0000-000000000000}"/>
          </ac:spMkLst>
        </pc:spChg>
        <pc:picChg chg="del mod">
          <ac:chgData name="ABHAY KUMAR AWASTHI" userId="8cec0e9326b344f8" providerId="LiveId" clId="{E81BEA8F-7573-420E-A606-20DF613897AE}" dt="2024-03-04T17:08:45.544" v="383" actId="478"/>
          <ac:picMkLst>
            <pc:docMk/>
            <pc:sldMk cId="0" sldId="257"/>
            <ac:picMk id="3" creationId="{E53D772E-E699-5FE7-E02C-EDBE19AC49C6}"/>
          </ac:picMkLst>
        </pc:picChg>
      </pc:sldChg>
      <pc:sldChg chg="modSp mod">
        <pc:chgData name="ABHAY KUMAR AWASTHI" userId="8cec0e9326b344f8" providerId="LiveId" clId="{E81BEA8F-7573-420E-A606-20DF613897AE}" dt="2024-03-04T17:51:07.788" v="1018" actId="123"/>
        <pc:sldMkLst>
          <pc:docMk/>
          <pc:sldMk cId="0" sldId="258"/>
        </pc:sldMkLst>
        <pc:spChg chg="mod">
          <ac:chgData name="ABHAY KUMAR AWASTHI" userId="8cec0e9326b344f8" providerId="LiveId" clId="{E81BEA8F-7573-420E-A606-20DF613897AE}" dt="2024-03-04T17:51:07.788" v="1018" actId="123"/>
          <ac:spMkLst>
            <pc:docMk/>
            <pc:sldMk cId="0" sldId="258"/>
            <ac:spMk id="115" creationId="{00000000-0000-0000-0000-000000000000}"/>
          </ac:spMkLst>
        </pc:spChg>
      </pc:sldChg>
      <pc:sldChg chg="delSp modSp del mod">
        <pc:chgData name="ABHAY KUMAR AWASTHI" userId="8cec0e9326b344f8" providerId="LiveId" clId="{E81BEA8F-7573-420E-A606-20DF613897AE}" dt="2024-03-04T17:35:03.274" v="684" actId="47"/>
        <pc:sldMkLst>
          <pc:docMk/>
          <pc:sldMk cId="0" sldId="259"/>
        </pc:sldMkLst>
        <pc:spChg chg="mod">
          <ac:chgData name="ABHAY KUMAR AWASTHI" userId="8cec0e9326b344f8" providerId="LiveId" clId="{E81BEA8F-7573-420E-A606-20DF613897AE}" dt="2024-03-04T17:34:55.311" v="681" actId="21"/>
          <ac:spMkLst>
            <pc:docMk/>
            <pc:sldMk cId="0" sldId="259"/>
            <ac:spMk id="131" creationId="{00000000-0000-0000-0000-000000000000}"/>
          </ac:spMkLst>
        </pc:spChg>
        <pc:picChg chg="del">
          <ac:chgData name="ABHAY KUMAR AWASTHI" userId="8cec0e9326b344f8" providerId="LiveId" clId="{E81BEA8F-7573-420E-A606-20DF613897AE}" dt="2024-03-04T17:24:23.915" v="442" actId="478"/>
          <ac:picMkLst>
            <pc:docMk/>
            <pc:sldMk cId="0" sldId="259"/>
            <ac:picMk id="132" creationId="{00000000-0000-0000-0000-000000000000}"/>
          </ac:picMkLst>
        </pc:picChg>
      </pc:sldChg>
      <pc:sldChg chg="modSp mod">
        <pc:chgData name="ABHAY KUMAR AWASTHI" userId="8cec0e9326b344f8" providerId="LiveId" clId="{E81BEA8F-7573-420E-A606-20DF613897AE}" dt="2024-03-04T17:52:23.407" v="1025" actId="20577"/>
        <pc:sldMkLst>
          <pc:docMk/>
          <pc:sldMk cId="0" sldId="260"/>
        </pc:sldMkLst>
        <pc:spChg chg="mod">
          <ac:chgData name="ABHAY KUMAR AWASTHI" userId="8cec0e9326b344f8" providerId="LiveId" clId="{E81BEA8F-7573-420E-A606-20DF613897AE}" dt="2024-03-04T17:52:23.407" v="1025" actId="20577"/>
          <ac:spMkLst>
            <pc:docMk/>
            <pc:sldMk cId="0" sldId="260"/>
            <ac:spMk id="145" creationId="{00000000-0000-0000-0000-000000000000}"/>
          </ac:spMkLst>
        </pc:spChg>
      </pc:sldChg>
      <pc:sldChg chg="modSp mod">
        <pc:chgData name="ABHAY KUMAR AWASTHI" userId="8cec0e9326b344f8" providerId="LiveId" clId="{E81BEA8F-7573-420E-A606-20DF613897AE}" dt="2024-03-04T17:28:21.402" v="511" actId="6549"/>
        <pc:sldMkLst>
          <pc:docMk/>
          <pc:sldMk cId="0" sldId="261"/>
        </pc:sldMkLst>
        <pc:spChg chg="mod">
          <ac:chgData name="ABHAY KUMAR AWASTHI" userId="8cec0e9326b344f8" providerId="LiveId" clId="{E81BEA8F-7573-420E-A606-20DF613897AE}" dt="2024-03-04T17:28:21.402" v="511" actId="6549"/>
          <ac:spMkLst>
            <pc:docMk/>
            <pc:sldMk cId="0" sldId="261"/>
            <ac:spMk id="158" creationId="{00000000-0000-0000-0000-000000000000}"/>
          </ac:spMkLst>
        </pc:spChg>
      </pc:sldChg>
      <pc:sldChg chg="modSp mod ord">
        <pc:chgData name="ABHAY KUMAR AWASTHI" userId="8cec0e9326b344f8" providerId="LiveId" clId="{E81BEA8F-7573-420E-A606-20DF613897AE}" dt="2024-03-04T17:27:07.803" v="498" actId="14100"/>
        <pc:sldMkLst>
          <pc:docMk/>
          <pc:sldMk cId="0" sldId="262"/>
        </pc:sldMkLst>
        <pc:spChg chg="mod">
          <ac:chgData name="ABHAY KUMAR AWASTHI" userId="8cec0e9326b344f8" providerId="LiveId" clId="{E81BEA8F-7573-420E-A606-20DF613897AE}" dt="2024-03-04T17:26:45.871" v="495" actId="20577"/>
          <ac:spMkLst>
            <pc:docMk/>
            <pc:sldMk cId="0" sldId="262"/>
            <ac:spMk id="170" creationId="{00000000-0000-0000-0000-000000000000}"/>
          </ac:spMkLst>
        </pc:spChg>
        <pc:spChg chg="mod">
          <ac:chgData name="ABHAY KUMAR AWASTHI" userId="8cec0e9326b344f8" providerId="LiveId" clId="{E81BEA8F-7573-420E-A606-20DF613897AE}" dt="2024-03-04T17:27:07.803" v="498" actId="14100"/>
          <ac:spMkLst>
            <pc:docMk/>
            <pc:sldMk cId="0" sldId="262"/>
            <ac:spMk id="171" creationId="{00000000-0000-0000-0000-000000000000}"/>
          </ac:spMkLst>
        </pc:spChg>
      </pc:sldChg>
      <pc:sldChg chg="modSp mod">
        <pc:chgData name="ABHAY KUMAR AWASTHI" userId="8cec0e9326b344f8" providerId="LiveId" clId="{E81BEA8F-7573-420E-A606-20DF613897AE}" dt="2024-03-04T17:37:03.847" v="712"/>
        <pc:sldMkLst>
          <pc:docMk/>
          <pc:sldMk cId="0" sldId="263"/>
        </pc:sldMkLst>
        <pc:spChg chg="mod">
          <ac:chgData name="ABHAY KUMAR AWASTHI" userId="8cec0e9326b344f8" providerId="LiveId" clId="{E81BEA8F-7573-420E-A606-20DF613897AE}" dt="2024-03-04T17:35:34.568" v="696" actId="20577"/>
          <ac:spMkLst>
            <pc:docMk/>
            <pc:sldMk cId="0" sldId="263"/>
            <ac:spMk id="183" creationId="{00000000-0000-0000-0000-000000000000}"/>
          </ac:spMkLst>
        </pc:spChg>
        <pc:spChg chg="mod">
          <ac:chgData name="ABHAY KUMAR AWASTHI" userId="8cec0e9326b344f8" providerId="LiveId" clId="{E81BEA8F-7573-420E-A606-20DF613897AE}" dt="2024-03-04T17:37:03.847" v="712"/>
          <ac:spMkLst>
            <pc:docMk/>
            <pc:sldMk cId="0" sldId="263"/>
            <ac:spMk id="184" creationId="{00000000-0000-0000-0000-000000000000}"/>
          </ac:spMkLst>
        </pc:spChg>
      </pc:sldChg>
      <pc:sldChg chg="addSp delSp modSp mod delAnim modAnim">
        <pc:chgData name="ABHAY KUMAR AWASTHI" userId="8cec0e9326b344f8" providerId="LiveId" clId="{E81BEA8F-7573-420E-A606-20DF613897AE}" dt="2024-03-04T18:11:50.570" v="1033"/>
        <pc:sldMkLst>
          <pc:docMk/>
          <pc:sldMk cId="0" sldId="264"/>
        </pc:sldMkLst>
        <pc:spChg chg="mod">
          <ac:chgData name="ABHAY KUMAR AWASTHI" userId="8cec0e9326b344f8" providerId="LiveId" clId="{E81BEA8F-7573-420E-A606-20DF613897AE}" dt="2024-03-04T17:37:35.435" v="747" actId="20577"/>
          <ac:spMkLst>
            <pc:docMk/>
            <pc:sldMk cId="0" sldId="264"/>
            <ac:spMk id="197" creationId="{00000000-0000-0000-0000-000000000000}"/>
          </ac:spMkLst>
        </pc:spChg>
        <pc:spChg chg="del mod">
          <ac:chgData name="ABHAY KUMAR AWASTHI" userId="8cec0e9326b344f8" providerId="LiveId" clId="{E81BEA8F-7573-420E-A606-20DF613897AE}" dt="2024-03-04T17:39:57.373" v="754" actId="478"/>
          <ac:spMkLst>
            <pc:docMk/>
            <pc:sldMk cId="0" sldId="264"/>
            <ac:spMk id="198" creationId="{00000000-0000-0000-0000-000000000000}"/>
          </ac:spMkLst>
        </pc:spChg>
        <pc:picChg chg="add del mod">
          <ac:chgData name="ABHAY KUMAR AWASTHI" userId="8cec0e9326b344f8" providerId="LiveId" clId="{E81BEA8F-7573-420E-A606-20DF613897AE}" dt="2024-03-04T17:53:03.318" v="1026" actId="478"/>
          <ac:picMkLst>
            <pc:docMk/>
            <pc:sldMk cId="0" sldId="264"/>
            <ac:picMk id="2" creationId="{2BF682D2-A254-8931-6B02-49F5D12FD59F}"/>
          </ac:picMkLst>
        </pc:picChg>
        <pc:picChg chg="add mod">
          <ac:chgData name="ABHAY KUMAR AWASTHI" userId="8cec0e9326b344f8" providerId="LiveId" clId="{E81BEA8F-7573-420E-A606-20DF613897AE}" dt="2024-03-04T18:11:44.855" v="1032" actId="14100"/>
          <ac:picMkLst>
            <pc:docMk/>
            <pc:sldMk cId="0" sldId="264"/>
            <ac:picMk id="3" creationId="{C87A89D9-3BD9-F80D-EE62-5D4B01C5345A}"/>
          </ac:picMkLst>
        </pc:picChg>
      </pc:sldChg>
      <pc:sldChg chg="modSp mod">
        <pc:chgData name="ABHAY KUMAR AWASTHI" userId="8cec0e9326b344f8" providerId="LiveId" clId="{E81BEA8F-7573-420E-A606-20DF613897AE}" dt="2024-03-04T17:43:09.786" v="839" actId="20577"/>
        <pc:sldMkLst>
          <pc:docMk/>
          <pc:sldMk cId="0" sldId="265"/>
        </pc:sldMkLst>
        <pc:spChg chg="mod">
          <ac:chgData name="ABHAY KUMAR AWASTHI" userId="8cec0e9326b344f8" providerId="LiveId" clId="{E81BEA8F-7573-420E-A606-20DF613897AE}" dt="2024-03-04T17:41:08.314" v="811" actId="6549"/>
          <ac:spMkLst>
            <pc:docMk/>
            <pc:sldMk cId="0" sldId="265"/>
            <ac:spMk id="210" creationId="{00000000-0000-0000-0000-000000000000}"/>
          </ac:spMkLst>
        </pc:spChg>
        <pc:spChg chg="mod">
          <ac:chgData name="ABHAY KUMAR AWASTHI" userId="8cec0e9326b344f8" providerId="LiveId" clId="{E81BEA8F-7573-420E-A606-20DF613897AE}" dt="2024-03-04T17:43:09.786" v="839" actId="20577"/>
          <ac:spMkLst>
            <pc:docMk/>
            <pc:sldMk cId="0" sldId="265"/>
            <ac:spMk id="211" creationId="{00000000-0000-0000-0000-000000000000}"/>
          </ac:spMkLst>
        </pc:spChg>
      </pc:sldChg>
      <pc:sldChg chg="addSp delSp modSp mod">
        <pc:chgData name="ABHAY KUMAR AWASTHI" userId="8cec0e9326b344f8" providerId="LiveId" clId="{E81BEA8F-7573-420E-A606-20DF613897AE}" dt="2024-03-04T17:47:51.240" v="990" actId="21"/>
        <pc:sldMkLst>
          <pc:docMk/>
          <pc:sldMk cId="0" sldId="266"/>
        </pc:sldMkLst>
        <pc:spChg chg="mod">
          <ac:chgData name="ABHAY KUMAR AWASTHI" userId="8cec0e9326b344f8" providerId="LiveId" clId="{E81BEA8F-7573-420E-A606-20DF613897AE}" dt="2024-03-04T17:43:26.653" v="891" actId="6549"/>
          <ac:spMkLst>
            <pc:docMk/>
            <pc:sldMk cId="0" sldId="266"/>
            <ac:spMk id="223" creationId="{00000000-0000-0000-0000-000000000000}"/>
          </ac:spMkLst>
        </pc:spChg>
        <pc:spChg chg="del mod">
          <ac:chgData name="ABHAY KUMAR AWASTHI" userId="8cec0e9326b344f8" providerId="LiveId" clId="{E81BEA8F-7573-420E-A606-20DF613897AE}" dt="2024-03-04T17:44:23.552" v="904" actId="478"/>
          <ac:spMkLst>
            <pc:docMk/>
            <pc:sldMk cId="0" sldId="266"/>
            <ac:spMk id="224" creationId="{00000000-0000-0000-0000-000000000000}"/>
          </ac:spMkLst>
        </pc:spChg>
        <pc:picChg chg="add del mod">
          <ac:chgData name="ABHAY KUMAR AWASTHI" userId="8cec0e9326b344f8" providerId="LiveId" clId="{E81BEA8F-7573-420E-A606-20DF613897AE}" dt="2024-03-04T17:47:51.240" v="990" actId="21"/>
          <ac:picMkLst>
            <pc:docMk/>
            <pc:sldMk cId="0" sldId="266"/>
            <ac:picMk id="3" creationId="{413C3425-0404-D242-D760-25763E357743}"/>
          </ac:picMkLst>
        </pc:picChg>
        <pc:picChg chg="add del mod">
          <ac:chgData name="ABHAY KUMAR AWASTHI" userId="8cec0e9326b344f8" providerId="LiveId" clId="{E81BEA8F-7573-420E-A606-20DF613897AE}" dt="2024-03-04T17:44:15.598" v="902" actId="478"/>
          <ac:picMkLst>
            <pc:docMk/>
            <pc:sldMk cId="0" sldId="266"/>
            <ac:picMk id="5" creationId="{FC92EF09-5CB9-0E01-CCDB-099A96FDAD9D}"/>
          </ac:picMkLst>
        </pc:picChg>
        <pc:picChg chg="add mod">
          <ac:chgData name="ABHAY KUMAR AWASTHI" userId="8cec0e9326b344f8" providerId="LiveId" clId="{E81BEA8F-7573-420E-A606-20DF613897AE}" dt="2024-03-04T17:47:49.263" v="989" actId="1076"/>
          <ac:picMkLst>
            <pc:docMk/>
            <pc:sldMk cId="0" sldId="266"/>
            <ac:picMk id="6" creationId="{B27A2A3B-2AAB-EF38-41BC-D6FE7459A97B}"/>
          </ac:picMkLst>
        </pc:picChg>
      </pc:sldChg>
      <pc:sldChg chg="delSp del mod">
        <pc:chgData name="ABHAY KUMAR AWASTHI" userId="8cec0e9326b344f8" providerId="LiveId" clId="{E81BEA8F-7573-420E-A606-20DF613897AE}" dt="2024-03-04T17:44:35.208" v="906" actId="47"/>
        <pc:sldMkLst>
          <pc:docMk/>
          <pc:sldMk cId="0" sldId="267"/>
        </pc:sldMkLst>
        <pc:picChg chg="del">
          <ac:chgData name="ABHAY KUMAR AWASTHI" userId="8cec0e9326b344f8" providerId="LiveId" clId="{E81BEA8F-7573-420E-A606-20DF613897AE}" dt="2024-03-04T17:44:33.138" v="905" actId="478"/>
          <ac:picMkLst>
            <pc:docMk/>
            <pc:sldMk cId="0" sldId="267"/>
            <ac:picMk id="238" creationId="{00000000-0000-0000-0000-000000000000}"/>
          </ac:picMkLst>
        </pc:picChg>
      </pc:sldChg>
      <pc:sldChg chg="modSp mod">
        <pc:chgData name="ABHAY KUMAR AWASTHI" userId="8cec0e9326b344f8" providerId="LiveId" clId="{E81BEA8F-7573-420E-A606-20DF613897AE}" dt="2024-03-04T17:45:59.630" v="955" actId="20577"/>
        <pc:sldMkLst>
          <pc:docMk/>
          <pc:sldMk cId="0" sldId="268"/>
        </pc:sldMkLst>
        <pc:spChg chg="mod">
          <ac:chgData name="ABHAY KUMAR AWASTHI" userId="8cec0e9326b344f8" providerId="LiveId" clId="{E81BEA8F-7573-420E-A606-20DF613897AE}" dt="2024-03-04T17:45:15.675" v="931" actId="20577"/>
          <ac:spMkLst>
            <pc:docMk/>
            <pc:sldMk cId="0" sldId="268"/>
            <ac:spMk id="252" creationId="{00000000-0000-0000-0000-000000000000}"/>
          </ac:spMkLst>
        </pc:spChg>
        <pc:spChg chg="mod">
          <ac:chgData name="ABHAY KUMAR AWASTHI" userId="8cec0e9326b344f8" providerId="LiveId" clId="{E81BEA8F-7573-420E-A606-20DF613897AE}" dt="2024-03-04T17:45:59.630" v="955" actId="20577"/>
          <ac:spMkLst>
            <pc:docMk/>
            <pc:sldMk cId="0" sldId="268"/>
            <ac:spMk id="253" creationId="{00000000-0000-0000-0000-000000000000}"/>
          </ac:spMkLst>
        </pc:spChg>
      </pc:sldChg>
      <pc:sldChg chg="addSp delSp modSp mod ord">
        <pc:chgData name="ABHAY KUMAR AWASTHI" userId="8cec0e9326b344f8" providerId="LiveId" clId="{E81BEA8F-7573-420E-A606-20DF613897AE}" dt="2024-03-04T17:48:11.734" v="998" actId="1076"/>
        <pc:sldMkLst>
          <pc:docMk/>
          <pc:sldMk cId="0" sldId="269"/>
        </pc:sldMkLst>
        <pc:spChg chg="add mod">
          <ac:chgData name="ABHAY KUMAR AWASTHI" userId="8cec0e9326b344f8" providerId="LiveId" clId="{E81BEA8F-7573-420E-A606-20DF613897AE}" dt="2024-03-04T17:48:08.719" v="997" actId="403"/>
          <ac:spMkLst>
            <pc:docMk/>
            <pc:sldMk cId="0" sldId="269"/>
            <ac:spMk id="6" creationId="{59B8B63F-A023-CFA3-EE84-B54FE966AC8D}"/>
          </ac:spMkLst>
        </pc:spChg>
        <pc:picChg chg="add del mod">
          <ac:chgData name="ABHAY KUMAR AWASTHI" userId="8cec0e9326b344f8" providerId="LiveId" clId="{E81BEA8F-7573-420E-A606-20DF613897AE}" dt="2024-03-04T17:47:36.143" v="985" actId="21"/>
          <ac:picMkLst>
            <pc:docMk/>
            <pc:sldMk cId="0" sldId="269"/>
            <ac:picMk id="3" creationId="{B27A2A3B-2AAB-EF38-41BC-D6FE7459A97B}"/>
          </ac:picMkLst>
        </pc:picChg>
        <pc:picChg chg="add mod">
          <ac:chgData name="ABHAY KUMAR AWASTHI" userId="8cec0e9326b344f8" providerId="LiveId" clId="{E81BEA8F-7573-420E-A606-20DF613897AE}" dt="2024-03-04T17:48:11.734" v="998" actId="1076"/>
          <ac:picMkLst>
            <pc:docMk/>
            <pc:sldMk cId="0" sldId="269"/>
            <ac:picMk id="4" creationId="{413C3425-0404-D242-D760-25763E357743}"/>
          </ac:picMkLst>
        </pc:picChg>
        <pc:picChg chg="del">
          <ac:chgData name="ABHAY KUMAR AWASTHI" userId="8cec0e9326b344f8" providerId="LiveId" clId="{E81BEA8F-7573-420E-A606-20DF613897AE}" dt="2024-03-04T17:47:10.799" v="980" actId="478"/>
          <ac:picMkLst>
            <pc:docMk/>
            <pc:sldMk cId="0" sldId="269"/>
            <ac:picMk id="267" creationId="{00000000-0000-0000-0000-000000000000}"/>
          </ac:picMkLst>
        </pc:picChg>
      </pc:sldChg>
      <pc:sldChg chg="del">
        <pc:chgData name="ABHAY KUMAR AWASTHI" userId="8cec0e9326b344f8" providerId="LiveId" clId="{E81BEA8F-7573-420E-A606-20DF613897AE}" dt="2024-03-04T17:48:25.370" v="999" actId="47"/>
        <pc:sldMkLst>
          <pc:docMk/>
          <pc:sldMk cId="0" sldId="270"/>
        </pc:sldMkLst>
      </pc:sldChg>
      <pc:sldChg chg="del">
        <pc:chgData name="ABHAY KUMAR AWASTHI" userId="8cec0e9326b344f8" providerId="LiveId" clId="{E81BEA8F-7573-420E-A606-20DF613897AE}" dt="2024-03-04T17:48:29.406" v="1001" actId="47"/>
        <pc:sldMkLst>
          <pc:docMk/>
          <pc:sldMk cId="0" sldId="271"/>
        </pc:sldMkLst>
      </pc:sldChg>
      <pc:sldChg chg="del">
        <pc:chgData name="ABHAY KUMAR AWASTHI" userId="8cec0e9326b344f8" providerId="LiveId" clId="{E81BEA8F-7573-420E-A606-20DF613897AE}" dt="2024-03-04T17:48:30.403" v="1002" actId="47"/>
        <pc:sldMkLst>
          <pc:docMk/>
          <pc:sldMk cId="0" sldId="272"/>
        </pc:sldMkLst>
      </pc:sldChg>
      <pc:sldChg chg="del">
        <pc:chgData name="ABHAY KUMAR AWASTHI" userId="8cec0e9326b344f8" providerId="LiveId" clId="{E81BEA8F-7573-420E-A606-20DF613897AE}" dt="2024-03-04T17:48:31.292" v="1003" actId="47"/>
        <pc:sldMkLst>
          <pc:docMk/>
          <pc:sldMk cId="0" sldId="273"/>
        </pc:sldMkLst>
      </pc:sldChg>
      <pc:sldChg chg="del">
        <pc:chgData name="ABHAY KUMAR AWASTHI" userId="8cec0e9326b344f8" providerId="LiveId" clId="{E81BEA8F-7573-420E-A606-20DF613897AE}" dt="2024-03-04T17:48:32.203" v="1004" actId="47"/>
        <pc:sldMkLst>
          <pc:docMk/>
          <pc:sldMk cId="0" sldId="275"/>
        </pc:sldMkLst>
      </pc:sldChg>
      <pc:sldChg chg="modSp add del mod">
        <pc:chgData name="ABHAY KUMAR AWASTHI" userId="8cec0e9326b344f8" providerId="LiveId" clId="{E81BEA8F-7573-420E-A606-20DF613897AE}" dt="2024-03-04T17:49:23.495" v="1013" actId="404"/>
        <pc:sldMkLst>
          <pc:docMk/>
          <pc:sldMk cId="0" sldId="278"/>
        </pc:sldMkLst>
        <pc:spChg chg="mod">
          <ac:chgData name="ABHAY KUMAR AWASTHI" userId="8cec0e9326b344f8" providerId="LiveId" clId="{E81BEA8F-7573-420E-A606-20DF613897AE}" dt="2024-03-04T17:49:23.495" v="1013" actId="404"/>
          <ac:spMkLst>
            <pc:docMk/>
            <pc:sldMk cId="0" sldId="278"/>
            <ac:spMk id="387" creationId="{00000000-0000-0000-0000-000000000000}"/>
          </ac:spMkLst>
        </pc:spChg>
      </pc:sldChg>
      <pc:sldChg chg="del">
        <pc:chgData name="ABHAY KUMAR AWASTHI" userId="8cec0e9326b344f8" providerId="LiveId" clId="{E81BEA8F-7573-420E-A606-20DF613897AE}" dt="2024-03-04T17:53:46.083" v="1027" actId="47"/>
        <pc:sldMkLst>
          <pc:docMk/>
          <pc:sldMk cId="0" sldId="279"/>
        </pc:sldMkLst>
      </pc:sldChg>
      <pc:sldChg chg="modSp mod">
        <pc:chgData name="ABHAY KUMAR AWASTHI" userId="8cec0e9326b344f8" providerId="LiveId" clId="{E81BEA8F-7573-420E-A606-20DF613897AE}" dt="2024-03-04T17:49:52.900" v="1015" actId="21"/>
        <pc:sldMkLst>
          <pc:docMk/>
          <pc:sldMk cId="0" sldId="280"/>
        </pc:sldMkLst>
        <pc:spChg chg="mod">
          <ac:chgData name="ABHAY KUMAR AWASTHI" userId="8cec0e9326b344f8" providerId="LiveId" clId="{E81BEA8F-7573-420E-A606-20DF613897AE}" dt="2024-03-04T17:49:52.900" v="1015" actId="21"/>
          <ac:spMkLst>
            <pc:docMk/>
            <pc:sldMk cId="0" sldId="280"/>
            <ac:spMk id="2" creationId="{2247B34B-E217-4806-AC53-8C445AB4F236}"/>
          </ac:spMkLst>
        </pc:spChg>
      </pc:sldChg>
      <pc:sldChg chg="modSp mod">
        <pc:chgData name="ABHAY KUMAR AWASTHI" userId="8cec0e9326b344f8" providerId="LiveId" clId="{E81BEA8F-7573-420E-A606-20DF613897AE}" dt="2024-03-04T17:53:57.965" v="1029" actId="20577"/>
        <pc:sldMkLst>
          <pc:docMk/>
          <pc:sldMk cId="0" sldId="281"/>
        </pc:sldMkLst>
        <pc:spChg chg="mod">
          <ac:chgData name="ABHAY KUMAR AWASTHI" userId="8cec0e9326b344f8" providerId="LiveId" clId="{E81BEA8F-7573-420E-A606-20DF613897AE}" dt="2024-03-04T17:53:57.965" v="1029" actId="20577"/>
          <ac:spMkLst>
            <pc:docMk/>
            <pc:sldMk cId="0" sldId="281"/>
            <ac:spMk id="2" creationId="{607773FD-178F-4F63-8C57-091507227E1C}"/>
          </ac:spMkLst>
        </pc:spChg>
      </pc:sldChg>
      <pc:sldChg chg="del">
        <pc:chgData name="ABHAY KUMAR AWASTHI" userId="8cec0e9326b344f8" providerId="LiveId" clId="{E81BEA8F-7573-420E-A606-20DF613897AE}" dt="2024-03-04T17:48:27.843" v="1000" actId="47"/>
        <pc:sldMkLst>
          <pc:docMk/>
          <pc:sldMk cId="3920395903" sldId="285"/>
        </pc:sldMkLst>
      </pc:sldChg>
      <pc:sldChg chg="modSp add mod">
        <pc:chgData name="ABHAY KUMAR AWASTHI" userId="8cec0e9326b344f8" providerId="LiveId" clId="{E81BEA8F-7573-420E-A606-20DF613897AE}" dt="2024-03-04T17:33:20.214" v="646" actId="5793"/>
        <pc:sldMkLst>
          <pc:docMk/>
          <pc:sldMk cId="3246740237" sldId="286"/>
        </pc:sldMkLst>
        <pc:spChg chg="mod">
          <ac:chgData name="ABHAY KUMAR AWASTHI" userId="8cec0e9326b344f8" providerId="LiveId" clId="{E81BEA8F-7573-420E-A606-20DF613897AE}" dt="2024-03-04T17:33:20.214" v="646" actId="5793"/>
          <ac:spMkLst>
            <pc:docMk/>
            <pc:sldMk cId="3246740237" sldId="286"/>
            <ac:spMk id="158" creationId="{17F79161-67B9-1FCE-E770-699417A573EC}"/>
          </ac:spMkLst>
        </pc:spChg>
      </pc:sldChg>
      <pc:sldChg chg="modSp add mod ord">
        <pc:chgData name="ABHAY KUMAR AWASTHI" userId="8cec0e9326b344f8" providerId="LiveId" clId="{E81BEA8F-7573-420E-A606-20DF613897AE}" dt="2024-03-04T17:34:23.909" v="678" actId="20577"/>
        <pc:sldMkLst>
          <pc:docMk/>
          <pc:sldMk cId="2461423267" sldId="287"/>
        </pc:sldMkLst>
        <pc:spChg chg="mod">
          <ac:chgData name="ABHAY KUMAR AWASTHI" userId="8cec0e9326b344f8" providerId="LiveId" clId="{E81BEA8F-7573-420E-A606-20DF613897AE}" dt="2024-03-04T17:34:23.909" v="678" actId="20577"/>
          <ac:spMkLst>
            <pc:docMk/>
            <pc:sldMk cId="2461423267" sldId="287"/>
            <ac:spMk id="158" creationId="{2D346AD8-24F3-F71E-0BB3-A7D3E03A7F08}"/>
          </ac:spMkLst>
        </pc:spChg>
      </pc:sldChg>
      <pc:sldChg chg="delSp modSp add mod">
        <pc:chgData name="ABHAY KUMAR AWASTHI" userId="8cec0e9326b344f8" providerId="LiveId" clId="{E81BEA8F-7573-420E-A606-20DF613897AE}" dt="2024-03-04T17:35:01.156" v="683" actId="478"/>
        <pc:sldMkLst>
          <pc:docMk/>
          <pc:sldMk cId="376839489" sldId="288"/>
        </pc:sldMkLst>
        <pc:spChg chg="mod">
          <ac:chgData name="ABHAY KUMAR AWASTHI" userId="8cec0e9326b344f8" providerId="LiveId" clId="{E81BEA8F-7573-420E-A606-20DF613897AE}" dt="2024-03-04T17:34:59.401" v="682"/>
          <ac:spMkLst>
            <pc:docMk/>
            <pc:sldMk cId="376839489" sldId="288"/>
            <ac:spMk id="115" creationId="{A55124FB-EAA3-97D7-BF53-667C1CEADF64}"/>
          </ac:spMkLst>
        </pc:spChg>
        <pc:picChg chg="del">
          <ac:chgData name="ABHAY KUMAR AWASTHI" userId="8cec0e9326b344f8" providerId="LiveId" clId="{E81BEA8F-7573-420E-A606-20DF613897AE}" dt="2024-03-04T17:35:01.156" v="683" actId="478"/>
          <ac:picMkLst>
            <pc:docMk/>
            <pc:sldMk cId="376839489" sldId="288"/>
            <ac:picMk id="124" creationId="{08543CA3-E638-A9E2-C4C3-57CED647CABC}"/>
          </ac:picMkLst>
        </pc:picChg>
      </pc:sldChg>
      <pc:sldChg chg="modSp add mod">
        <pc:chgData name="ABHAY KUMAR AWASTHI" userId="8cec0e9326b344f8" providerId="LiveId" clId="{E81BEA8F-7573-420E-A606-20DF613897AE}" dt="2024-03-04T17:42:47.707" v="835" actId="20577"/>
        <pc:sldMkLst>
          <pc:docMk/>
          <pc:sldMk cId="331218069" sldId="289"/>
        </pc:sldMkLst>
        <pc:spChg chg="mod">
          <ac:chgData name="ABHAY KUMAR AWASTHI" userId="8cec0e9326b344f8" providerId="LiveId" clId="{E81BEA8F-7573-420E-A606-20DF613897AE}" dt="2024-03-04T17:42:47.707" v="835" actId="20577"/>
          <ac:spMkLst>
            <pc:docMk/>
            <pc:sldMk cId="331218069" sldId="289"/>
            <ac:spMk id="211" creationId="{76E39F57-6215-BC3D-316E-B08BDA3FE0EA}"/>
          </ac:spMkLst>
        </pc:spChg>
      </pc:sldChg>
      <pc:sldChg chg="modSp add del mod">
        <pc:chgData name="ABHAY KUMAR AWASTHI" userId="8cec0e9326b344f8" providerId="LiveId" clId="{E81BEA8F-7573-420E-A606-20DF613897AE}" dt="2024-03-04T17:37:17.590" v="713" actId="47"/>
        <pc:sldMkLst>
          <pc:docMk/>
          <pc:sldMk cId="3422145856" sldId="289"/>
        </pc:sldMkLst>
        <pc:spChg chg="mod">
          <ac:chgData name="ABHAY KUMAR AWASTHI" userId="8cec0e9326b344f8" providerId="LiveId" clId="{E81BEA8F-7573-420E-A606-20DF613897AE}" dt="2024-03-04T17:36:59.256" v="710" actId="21"/>
          <ac:spMkLst>
            <pc:docMk/>
            <pc:sldMk cId="3422145856" sldId="289"/>
            <ac:spMk id="184" creationId="{F35A331E-7C90-562F-2886-BD81E35358DA}"/>
          </ac:spMkLst>
        </pc:spChg>
      </pc:sldChg>
      <pc:sldChg chg="add del">
        <pc:chgData name="ABHAY KUMAR AWASTHI" userId="8cec0e9326b344f8" providerId="LiveId" clId="{E81BEA8F-7573-420E-A606-20DF613897AE}" dt="2024-03-04T17:42:17.201" v="823"/>
        <pc:sldMkLst>
          <pc:docMk/>
          <pc:sldMk cId="147680633" sldId="290"/>
        </pc:sldMkLst>
      </pc:sldChg>
      <pc:sldChg chg="modSp add mod">
        <pc:chgData name="ABHAY KUMAR AWASTHI" userId="8cec0e9326b344f8" providerId="LiveId" clId="{E81BEA8F-7573-420E-A606-20DF613897AE}" dt="2024-03-04T17:46:34.119" v="978" actId="6549"/>
        <pc:sldMkLst>
          <pc:docMk/>
          <pc:sldMk cId="1651252908" sldId="290"/>
        </pc:sldMkLst>
        <pc:spChg chg="mod">
          <ac:chgData name="ABHAY KUMAR AWASTHI" userId="8cec0e9326b344f8" providerId="LiveId" clId="{E81BEA8F-7573-420E-A606-20DF613897AE}" dt="2024-03-04T17:46:34.119" v="978" actId="6549"/>
          <ac:spMkLst>
            <pc:docMk/>
            <pc:sldMk cId="1651252908" sldId="290"/>
            <ac:spMk id="253" creationId="{B1E4DBFE-CC4C-5E58-3555-513485B2FDA0}"/>
          </ac:spMkLst>
        </pc:spChg>
      </pc:sldChg>
    </pc:docChg>
  </pc:docChgLst>
  <pc:docChgLst>
    <pc:chgData name="ABHAY KUMAR AWASTHI" userId="8cec0e9326b344f8" providerId="Windows Live" clId="Web-{FF633246-2203-4C53-A5B0-BB4675E762FA}"/>
    <pc:docChg chg="modSld">
      <pc:chgData name="ABHAY KUMAR AWASTHI" userId="8cec0e9326b344f8" providerId="Windows Live" clId="Web-{FF633246-2203-4C53-A5B0-BB4675E762FA}" dt="2024-03-04T19:13:37.666" v="8" actId="20577"/>
      <pc:docMkLst>
        <pc:docMk/>
      </pc:docMkLst>
      <pc:sldChg chg="modSp">
        <pc:chgData name="ABHAY KUMAR AWASTHI" userId="8cec0e9326b344f8" providerId="Windows Live" clId="Web-{FF633246-2203-4C53-A5B0-BB4675E762FA}" dt="2024-03-04T18:29:49.826" v="2" actId="1076"/>
        <pc:sldMkLst>
          <pc:docMk/>
          <pc:sldMk cId="0" sldId="257"/>
        </pc:sldMkLst>
        <pc:spChg chg="mod">
          <ac:chgData name="ABHAY KUMAR AWASTHI" userId="8cec0e9326b344f8" providerId="Windows Live" clId="Web-{FF633246-2203-4C53-A5B0-BB4675E762FA}" dt="2024-03-04T18:29:49.826" v="2" actId="1076"/>
          <ac:spMkLst>
            <pc:docMk/>
            <pc:sldMk cId="0" sldId="257"/>
            <ac:spMk id="110" creationId="{00000000-0000-0000-0000-000000000000}"/>
          </ac:spMkLst>
        </pc:spChg>
      </pc:sldChg>
      <pc:sldChg chg="modSp">
        <pc:chgData name="ABHAY KUMAR AWASTHI" userId="8cec0e9326b344f8" providerId="Windows Live" clId="Web-{FF633246-2203-4C53-A5B0-BB4675E762FA}" dt="2024-03-04T18:43:23.866" v="3" actId="1076"/>
        <pc:sldMkLst>
          <pc:docMk/>
          <pc:sldMk cId="0" sldId="258"/>
        </pc:sldMkLst>
        <pc:cxnChg chg="mod">
          <ac:chgData name="ABHAY KUMAR AWASTHI" userId="8cec0e9326b344f8" providerId="Windows Live" clId="Web-{FF633246-2203-4C53-A5B0-BB4675E762FA}" dt="2024-03-04T18:43:23.866" v="3" actId="1076"/>
          <ac:cxnSpMkLst>
            <pc:docMk/>
            <pc:sldMk cId="0" sldId="258"/>
            <ac:cxnSpMk id="117" creationId="{00000000-0000-0000-0000-000000000000}"/>
          </ac:cxnSpMkLst>
        </pc:cxnChg>
      </pc:sldChg>
      <pc:sldChg chg="modSp">
        <pc:chgData name="ABHAY KUMAR AWASTHI" userId="8cec0e9326b344f8" providerId="Windows Live" clId="Web-{FF633246-2203-4C53-A5B0-BB4675E762FA}" dt="2024-03-04T19:04:26.830" v="5" actId="20577"/>
        <pc:sldMkLst>
          <pc:docMk/>
          <pc:sldMk cId="0" sldId="263"/>
        </pc:sldMkLst>
        <pc:spChg chg="mod">
          <ac:chgData name="ABHAY KUMAR AWASTHI" userId="8cec0e9326b344f8" providerId="Windows Live" clId="Web-{FF633246-2203-4C53-A5B0-BB4675E762FA}" dt="2024-03-04T19:04:26.830" v="5" actId="20577"/>
          <ac:spMkLst>
            <pc:docMk/>
            <pc:sldMk cId="0" sldId="263"/>
            <ac:spMk id="183" creationId="{00000000-0000-0000-0000-000000000000}"/>
          </ac:spMkLst>
        </pc:spChg>
      </pc:sldChg>
      <pc:sldChg chg="modSp">
        <pc:chgData name="ABHAY KUMAR AWASTHI" userId="8cec0e9326b344f8" providerId="Windows Live" clId="Web-{FF633246-2203-4C53-A5B0-BB4675E762FA}" dt="2024-03-04T19:05:08.769" v="6" actId="1076"/>
        <pc:sldMkLst>
          <pc:docMk/>
          <pc:sldMk cId="0" sldId="264"/>
        </pc:sldMkLst>
        <pc:picChg chg="mod">
          <ac:chgData name="ABHAY KUMAR AWASTHI" userId="8cec0e9326b344f8" providerId="Windows Live" clId="Web-{FF633246-2203-4C53-A5B0-BB4675E762FA}" dt="2024-03-04T19:05:08.769" v="6" actId="1076"/>
          <ac:picMkLst>
            <pc:docMk/>
            <pc:sldMk cId="0" sldId="264"/>
            <ac:picMk id="3" creationId="{C87A89D9-3BD9-F80D-EE62-5D4B01C5345A}"/>
          </ac:picMkLst>
        </pc:picChg>
      </pc:sldChg>
      <pc:sldChg chg="modSp">
        <pc:chgData name="ABHAY KUMAR AWASTHI" userId="8cec0e9326b344f8" providerId="Windows Live" clId="Web-{FF633246-2203-4C53-A5B0-BB4675E762FA}" dt="2024-03-04T19:13:37.666" v="8" actId="20577"/>
        <pc:sldMkLst>
          <pc:docMk/>
          <pc:sldMk cId="0" sldId="265"/>
        </pc:sldMkLst>
        <pc:spChg chg="mod">
          <ac:chgData name="ABHAY KUMAR AWASTHI" userId="8cec0e9326b344f8" providerId="Windows Live" clId="Web-{FF633246-2203-4C53-A5B0-BB4675E762FA}" dt="2024-03-04T19:13:37.666" v="8" actId="20577"/>
          <ac:spMkLst>
            <pc:docMk/>
            <pc:sldMk cId="0" sldId="265"/>
            <ac:spMk id="211" creationId="{00000000-0000-0000-0000-000000000000}"/>
          </ac:spMkLst>
        </pc:spChg>
      </pc:sldChg>
    </pc:docChg>
  </pc:docChgLst>
</pc:chgInfo>
</file>

<file path=ppt/media/image1.png>
</file>

<file path=ppt/media/image2.jpeg>
</file>

<file path=ppt/media/image3.png>
</file>

<file path=ppt/media/image4.png>
</file>

<file path=ppt/media/image5.jpeg>
</file>

<file path=ppt/media/image6.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17825" cy="493712"/>
          </a:xfrm>
          <a:prstGeom prst="rect">
            <a:avLst/>
          </a:prstGeom>
          <a:noFill/>
          <a:ln>
            <a:noFill/>
          </a:ln>
        </p:spPr>
        <p:txBody>
          <a:bodyPr spcFirstLastPara="1" wrap="square" lIns="94325" tIns="47150" rIns="94325" bIns="47150" anchor="t" anchorCtr="0">
            <a:noAutofit/>
          </a:bodyPr>
          <a:lstStyle>
            <a:lvl1pPr marR="0" lvl="0"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2pPr>
            <a:lvl3pPr marR="0" lvl="2"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3pPr>
            <a:lvl4pPr marR="0" lvl="3"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4pPr>
            <a:lvl5pPr marR="0" lvl="4"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5pPr>
            <a:lvl6pPr marR="0" lvl="5"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6pPr>
            <a:lvl7pPr marR="0" lvl="6"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7pPr>
            <a:lvl8pPr marR="0" lvl="7"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8pPr>
            <a:lvl9pPr marR="0" lvl="8"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17937" y="0"/>
            <a:ext cx="2917825" cy="493712"/>
          </a:xfrm>
          <a:prstGeom prst="rect">
            <a:avLst/>
          </a:prstGeom>
          <a:noFill/>
          <a:ln>
            <a:noFill/>
          </a:ln>
        </p:spPr>
        <p:txBody>
          <a:bodyPr spcFirstLastPara="1" wrap="square" lIns="94325" tIns="47150" rIns="94325" bIns="47150" anchor="t" anchorCtr="0">
            <a:noAutofit/>
          </a:bodyPr>
          <a:lstStyle>
            <a:lvl1pPr marR="0" lvl="0"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2pPr>
            <a:lvl3pPr marR="0" lvl="2"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3pPr>
            <a:lvl4pPr marR="0" lvl="3"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4pPr>
            <a:lvl5pPr marR="0" lvl="4"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5pPr>
            <a:lvl6pPr marR="0" lvl="5"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6pPr>
            <a:lvl7pPr marR="0" lvl="6"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7pPr>
            <a:lvl8pPr marR="0" lvl="7"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8pPr>
            <a:lvl9pPr marR="0" lvl="8"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898525" y="739775"/>
            <a:ext cx="4935537" cy="37020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385762" y="4530725"/>
            <a:ext cx="5943600" cy="4776787"/>
          </a:xfrm>
          <a:prstGeom prst="rect">
            <a:avLst/>
          </a:prstGeom>
          <a:noFill/>
          <a:ln>
            <a:noFill/>
          </a:ln>
        </p:spPr>
        <p:txBody>
          <a:bodyPr spcFirstLastPara="1" wrap="square" lIns="94325" tIns="47150" rIns="94325" bIns="4715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9375775"/>
            <a:ext cx="2917825" cy="493712"/>
          </a:xfrm>
          <a:prstGeom prst="rect">
            <a:avLst/>
          </a:prstGeom>
          <a:noFill/>
          <a:ln>
            <a:noFill/>
          </a:ln>
        </p:spPr>
        <p:txBody>
          <a:bodyPr spcFirstLastPara="1" wrap="square" lIns="94325" tIns="47150" rIns="94325" bIns="47150" anchor="b" anchorCtr="0">
            <a:noAutofit/>
          </a:bodyPr>
          <a:lstStyle>
            <a:lvl1pPr marR="0" lvl="0" algn="l" rtl="0">
              <a:lnSpc>
                <a:spcPct val="100000"/>
              </a:lnSpc>
              <a:spcBef>
                <a:spcPts val="0"/>
              </a:spcBef>
              <a:spcAft>
                <a:spcPts val="0"/>
              </a:spcAft>
              <a:buSzPts val="1400"/>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2pPr>
            <a:lvl3pPr marR="0" lvl="2"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3pPr>
            <a:lvl4pPr marR="0" lvl="3"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4pPr>
            <a:lvl5pPr marR="0" lvl="4"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5pPr>
            <a:lvl6pPr marR="0" lvl="5"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6pPr>
            <a:lvl7pPr marR="0" lvl="6"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7pPr>
            <a:lvl8pPr marR="0" lvl="7"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8pPr>
            <a:lvl9pPr marR="0" lvl="8"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17937" y="9375775"/>
            <a:ext cx="2917825" cy="493712"/>
          </a:xfrm>
          <a:prstGeom prst="rect">
            <a:avLst/>
          </a:prstGeom>
          <a:noFill/>
          <a:ln>
            <a:noFill/>
          </a:ln>
        </p:spPr>
        <p:txBody>
          <a:bodyPr spcFirstLastPara="1" wrap="square" lIns="94325" tIns="47150" rIns="94325" bIns="471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7: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74" name="Google Shape;174;p7: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0a2ccaad9_0_37:notes"/>
          <p:cNvSpPr txBox="1">
            <a:spLocks noGrp="1"/>
          </p:cNvSpPr>
          <p:nvPr>
            <p:ph type="body" idx="1"/>
          </p:nvPr>
        </p:nvSpPr>
        <p:spPr>
          <a:xfrm>
            <a:off x="385762" y="4530725"/>
            <a:ext cx="5943600" cy="4776900"/>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01" name="Google Shape;201;gc0a2ccaad9_0_37: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55B5B7D5-515F-CBDA-EF5B-8CEB83ADB333}"/>
            </a:ext>
          </a:extLst>
        </p:cNvPr>
        <p:cNvGrpSpPr/>
        <p:nvPr/>
      </p:nvGrpSpPr>
      <p:grpSpPr>
        <a:xfrm>
          <a:off x="0" y="0"/>
          <a:ext cx="0" cy="0"/>
          <a:chOff x="0" y="0"/>
          <a:chExt cx="0" cy="0"/>
        </a:xfrm>
      </p:grpSpPr>
      <p:sp>
        <p:nvSpPr>
          <p:cNvPr id="200" name="Google Shape;200;gc0a2ccaad9_0_37:notes">
            <a:extLst>
              <a:ext uri="{FF2B5EF4-FFF2-40B4-BE49-F238E27FC236}">
                <a16:creationId xmlns:a16="http://schemas.microsoft.com/office/drawing/2014/main" id="{CE7DFC2F-6FCE-4253-D7AB-E6378960EC35}"/>
              </a:ext>
            </a:extLst>
          </p:cNvPr>
          <p:cNvSpPr txBox="1">
            <a:spLocks noGrp="1"/>
          </p:cNvSpPr>
          <p:nvPr>
            <p:ph type="body" idx="1"/>
          </p:nvPr>
        </p:nvSpPr>
        <p:spPr>
          <a:xfrm>
            <a:off x="385762" y="4530725"/>
            <a:ext cx="5943600" cy="4776900"/>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01" name="Google Shape;201;gc0a2ccaad9_0_37:notes">
            <a:extLst>
              <a:ext uri="{FF2B5EF4-FFF2-40B4-BE49-F238E27FC236}">
                <a16:creationId xmlns:a16="http://schemas.microsoft.com/office/drawing/2014/main" id="{64916A1F-F47D-355D-6BC4-17C83F1BC453}"/>
              </a:ext>
            </a:extLst>
          </p:cNvPr>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65725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c0a2ccaad9_0_52:notes"/>
          <p:cNvSpPr txBox="1">
            <a:spLocks noGrp="1"/>
          </p:cNvSpPr>
          <p:nvPr>
            <p:ph type="body" idx="1"/>
          </p:nvPr>
        </p:nvSpPr>
        <p:spPr>
          <a:xfrm>
            <a:off x="385762" y="4530725"/>
            <a:ext cx="5943600" cy="4776900"/>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14" name="Google Shape;214;gc0a2ccaad9_0_52: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0: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56" name="Google Shape;256;p10: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0a2ccaad9_0_68:notes"/>
          <p:cNvSpPr txBox="1">
            <a:spLocks noGrp="1"/>
          </p:cNvSpPr>
          <p:nvPr>
            <p:ph type="body" idx="1"/>
          </p:nvPr>
        </p:nvSpPr>
        <p:spPr>
          <a:xfrm>
            <a:off x="385762" y="4530725"/>
            <a:ext cx="5943600" cy="4776900"/>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41" name="Google Shape;241;gc0a2ccaad9_0_68: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a:extLst>
            <a:ext uri="{FF2B5EF4-FFF2-40B4-BE49-F238E27FC236}">
              <a16:creationId xmlns:a16="http://schemas.microsoft.com/office/drawing/2014/main" id="{5E2A92C1-E27F-693B-A438-A883CCC84592}"/>
            </a:ext>
          </a:extLst>
        </p:cNvPr>
        <p:cNvGrpSpPr/>
        <p:nvPr/>
      </p:nvGrpSpPr>
      <p:grpSpPr>
        <a:xfrm>
          <a:off x="0" y="0"/>
          <a:ext cx="0" cy="0"/>
          <a:chOff x="0" y="0"/>
          <a:chExt cx="0" cy="0"/>
        </a:xfrm>
      </p:grpSpPr>
      <p:sp>
        <p:nvSpPr>
          <p:cNvPr id="240" name="Google Shape;240;gc0a2ccaad9_0_68:notes">
            <a:extLst>
              <a:ext uri="{FF2B5EF4-FFF2-40B4-BE49-F238E27FC236}">
                <a16:creationId xmlns:a16="http://schemas.microsoft.com/office/drawing/2014/main" id="{AD6750D5-1218-3C7B-6B81-B7293101FA1E}"/>
              </a:ext>
            </a:extLst>
          </p:cNvPr>
          <p:cNvSpPr txBox="1">
            <a:spLocks noGrp="1"/>
          </p:cNvSpPr>
          <p:nvPr>
            <p:ph type="body" idx="1"/>
          </p:nvPr>
        </p:nvSpPr>
        <p:spPr>
          <a:xfrm>
            <a:off x="385762" y="4530725"/>
            <a:ext cx="5943600" cy="4776900"/>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241" name="Google Shape;241;gc0a2ccaad9_0_68:notes">
            <a:extLst>
              <a:ext uri="{FF2B5EF4-FFF2-40B4-BE49-F238E27FC236}">
                <a16:creationId xmlns:a16="http://schemas.microsoft.com/office/drawing/2014/main" id="{C5DBC7EC-62F0-AF74-F4E4-F579A27BC819}"/>
              </a:ext>
            </a:extLst>
          </p:cNvPr>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24087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9: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377" name="Google Shape;377;p19: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21: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403" name="Google Shape;403;p21: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22: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416" name="Google Shape;416;p22: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25: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455" name="Google Shape;455;p25: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13" name="Google Shape;113;p3: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BA6418E6-94D1-379A-FDA5-2248057CB9BB}"/>
            </a:ext>
          </a:extLst>
        </p:cNvPr>
        <p:cNvGrpSpPr/>
        <p:nvPr/>
      </p:nvGrpSpPr>
      <p:grpSpPr>
        <a:xfrm>
          <a:off x="0" y="0"/>
          <a:ext cx="0" cy="0"/>
          <a:chOff x="0" y="0"/>
          <a:chExt cx="0" cy="0"/>
        </a:xfrm>
      </p:grpSpPr>
      <p:sp>
        <p:nvSpPr>
          <p:cNvPr id="112" name="Google Shape;112;p3:notes">
            <a:extLst>
              <a:ext uri="{FF2B5EF4-FFF2-40B4-BE49-F238E27FC236}">
                <a16:creationId xmlns:a16="http://schemas.microsoft.com/office/drawing/2014/main" id="{E07F1570-1870-CB34-C7E4-3262AC603516}"/>
              </a:ext>
            </a:extLst>
          </p:cNvPr>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13" name="Google Shape;113;p3:notes">
            <a:extLst>
              <a:ext uri="{FF2B5EF4-FFF2-40B4-BE49-F238E27FC236}">
                <a16:creationId xmlns:a16="http://schemas.microsoft.com/office/drawing/2014/main" id="{3108FAB9-9A69-9C44-DD52-FBED7A45D9CA}"/>
              </a:ext>
            </a:extLst>
          </p:cNvPr>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5129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4: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35" name="Google Shape;135;p4: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6: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61" name="Google Shape;161;p6: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5:notes"/>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48" name="Google Shape;148;p5:notes"/>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a:extLst>
            <a:ext uri="{FF2B5EF4-FFF2-40B4-BE49-F238E27FC236}">
              <a16:creationId xmlns:a16="http://schemas.microsoft.com/office/drawing/2014/main" id="{17DD7AB5-7207-0303-8D08-097A38687C48}"/>
            </a:ext>
          </a:extLst>
        </p:cNvPr>
        <p:cNvGrpSpPr/>
        <p:nvPr/>
      </p:nvGrpSpPr>
      <p:grpSpPr>
        <a:xfrm>
          <a:off x="0" y="0"/>
          <a:ext cx="0" cy="0"/>
          <a:chOff x="0" y="0"/>
          <a:chExt cx="0" cy="0"/>
        </a:xfrm>
      </p:grpSpPr>
      <p:sp>
        <p:nvSpPr>
          <p:cNvPr id="147" name="Google Shape;147;p5:notes">
            <a:extLst>
              <a:ext uri="{FF2B5EF4-FFF2-40B4-BE49-F238E27FC236}">
                <a16:creationId xmlns:a16="http://schemas.microsoft.com/office/drawing/2014/main" id="{CD5EF9B0-292D-8F02-C3A3-B197D5A7202E}"/>
              </a:ext>
            </a:extLst>
          </p:cNvPr>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48" name="Google Shape;148;p5:notes">
            <a:extLst>
              <a:ext uri="{FF2B5EF4-FFF2-40B4-BE49-F238E27FC236}">
                <a16:creationId xmlns:a16="http://schemas.microsoft.com/office/drawing/2014/main" id="{CEB82070-8A26-1157-D343-EA0BBE6409FE}"/>
              </a:ext>
            </a:extLst>
          </p:cNvPr>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2386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a:extLst>
            <a:ext uri="{FF2B5EF4-FFF2-40B4-BE49-F238E27FC236}">
              <a16:creationId xmlns:a16="http://schemas.microsoft.com/office/drawing/2014/main" id="{29E1A1EB-FDF4-0B00-09E8-BA1633990CDF}"/>
            </a:ext>
          </a:extLst>
        </p:cNvPr>
        <p:cNvGrpSpPr/>
        <p:nvPr/>
      </p:nvGrpSpPr>
      <p:grpSpPr>
        <a:xfrm>
          <a:off x="0" y="0"/>
          <a:ext cx="0" cy="0"/>
          <a:chOff x="0" y="0"/>
          <a:chExt cx="0" cy="0"/>
        </a:xfrm>
      </p:grpSpPr>
      <p:sp>
        <p:nvSpPr>
          <p:cNvPr id="147" name="Google Shape;147;p5:notes">
            <a:extLst>
              <a:ext uri="{FF2B5EF4-FFF2-40B4-BE49-F238E27FC236}">
                <a16:creationId xmlns:a16="http://schemas.microsoft.com/office/drawing/2014/main" id="{90166918-8065-C7CA-2116-7BC8789DAB74}"/>
              </a:ext>
            </a:extLst>
          </p:cNvPr>
          <p:cNvSpPr txBox="1">
            <a:spLocks noGrp="1"/>
          </p:cNvSpPr>
          <p:nvPr>
            <p:ph type="body" idx="1"/>
          </p:nvPr>
        </p:nvSpPr>
        <p:spPr>
          <a:xfrm>
            <a:off x="385762" y="4530725"/>
            <a:ext cx="5943600" cy="4776787"/>
          </a:xfrm>
          <a:prstGeom prst="rect">
            <a:avLst/>
          </a:prstGeom>
        </p:spPr>
        <p:txBody>
          <a:bodyPr spcFirstLastPara="1" wrap="square" lIns="94325" tIns="47150" rIns="94325" bIns="47150" anchor="t" anchorCtr="0">
            <a:noAutofit/>
          </a:bodyPr>
          <a:lstStyle/>
          <a:p>
            <a:pPr marL="0" lvl="0" indent="0" algn="l" rtl="0">
              <a:spcBef>
                <a:spcPts val="0"/>
              </a:spcBef>
              <a:spcAft>
                <a:spcPts val="0"/>
              </a:spcAft>
              <a:buNone/>
            </a:pPr>
            <a:endParaRPr/>
          </a:p>
        </p:txBody>
      </p:sp>
      <p:sp>
        <p:nvSpPr>
          <p:cNvPr id="148" name="Google Shape;148;p5:notes">
            <a:extLst>
              <a:ext uri="{FF2B5EF4-FFF2-40B4-BE49-F238E27FC236}">
                <a16:creationId xmlns:a16="http://schemas.microsoft.com/office/drawing/2014/main" id="{A05456A5-7228-1470-78FB-17B070E7DC0F}"/>
              </a:ext>
            </a:extLst>
          </p:cNvPr>
          <p:cNvSpPr>
            <a:spLocks noGrp="1" noRot="1" noChangeAspect="1"/>
          </p:cNvSpPr>
          <p:nvPr>
            <p:ph type="sldImg" idx="2"/>
          </p:nvPr>
        </p:nvSpPr>
        <p:spPr>
          <a:xfrm>
            <a:off x="898525" y="739775"/>
            <a:ext cx="4935538"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7076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7"/>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2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1"/>
        <p:cNvGrpSpPr/>
        <p:nvPr/>
      </p:nvGrpSpPr>
      <p:grpSpPr>
        <a:xfrm>
          <a:off x="0" y="0"/>
          <a:ext cx="0" cy="0"/>
          <a:chOff x="0" y="0"/>
          <a:chExt cx="0" cy="0"/>
        </a:xfrm>
      </p:grpSpPr>
      <p:sp>
        <p:nvSpPr>
          <p:cNvPr id="72" name="Google Shape;72;p3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3" name="Google Shape;73;p3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74" name="Google Shape;74;p3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75" name="Google Shape;75;p3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8"/>
        <p:cNvGrpSpPr/>
        <p:nvPr/>
      </p:nvGrpSpPr>
      <p:grpSpPr>
        <a:xfrm>
          <a:off x="0" y="0"/>
          <a:ext cx="0" cy="0"/>
          <a:chOff x="0" y="0"/>
          <a:chExt cx="0" cy="0"/>
        </a:xfrm>
      </p:grpSpPr>
      <p:sp>
        <p:nvSpPr>
          <p:cNvPr id="79" name="Google Shape;79;p37"/>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0" name="Google Shape;80;p37"/>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81" name="Google Shape;81;p3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2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7"/>
        <p:cNvGrpSpPr/>
        <p:nvPr/>
      </p:nvGrpSpPr>
      <p:grpSpPr>
        <a:xfrm>
          <a:off x="0" y="0"/>
          <a:ext cx="0" cy="0"/>
          <a:chOff x="0" y="0"/>
          <a:chExt cx="0" cy="0"/>
        </a:xfrm>
      </p:grpSpPr>
      <p:sp>
        <p:nvSpPr>
          <p:cNvPr id="28" name="Google Shape;28;p29"/>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29"/>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3"/>
        <p:cNvGrpSpPr/>
        <p:nvPr/>
      </p:nvGrpSpPr>
      <p:grpSpPr>
        <a:xfrm>
          <a:off x="0" y="0"/>
          <a:ext cx="0" cy="0"/>
          <a:chOff x="0" y="0"/>
          <a:chExt cx="0" cy="0"/>
        </a:xfrm>
      </p:grpSpPr>
      <p:sp>
        <p:nvSpPr>
          <p:cNvPr id="34" name="Google Shape;34;p3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30"/>
          <p:cNvSpPr txBox="1">
            <a:spLocks noGrp="1"/>
          </p:cNvSpPr>
          <p:nvPr>
            <p:ph type="body" idx="1"/>
          </p:nvPr>
        </p:nvSpPr>
        <p:spPr>
          <a:xfrm rot="5400000">
            <a:off x="2309019" y="-251619"/>
            <a:ext cx="4525962"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 name="Google Shape;36;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9"/>
        <p:cNvGrpSpPr/>
        <p:nvPr/>
      </p:nvGrpSpPr>
      <p:grpSpPr>
        <a:xfrm>
          <a:off x="0" y="0"/>
          <a:ext cx="0" cy="0"/>
          <a:chOff x="0" y="0"/>
          <a:chExt cx="0" cy="0"/>
        </a:xfrm>
      </p:grpSpPr>
      <p:sp>
        <p:nvSpPr>
          <p:cNvPr id="40" name="Google Shape;40;p3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1" name="Google Shape;41;p31"/>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rmAutofit/>
          </a:bodyPr>
          <a:lstStyle>
            <a:lvl1pPr marR="0" lvl="0" algn="l" rtl="0">
              <a:spcBef>
                <a:spcPts val="640"/>
              </a:spcBef>
              <a:spcAft>
                <a:spcPts val="0"/>
              </a:spcAft>
              <a:buClr>
                <a:schemeClr val="dk1"/>
              </a:buClr>
              <a:buSzPts val="3200"/>
              <a:buFont typeface="Arial"/>
              <a:buNone/>
              <a:defRPr sz="3200">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2" name="Google Shape;42;p3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43" name="Google Shape;43;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6"/>
        <p:cNvGrpSpPr/>
        <p:nvPr/>
      </p:nvGrpSpPr>
      <p:grpSpPr>
        <a:xfrm>
          <a:off x="0" y="0"/>
          <a:ext cx="0" cy="0"/>
          <a:chOff x="0" y="0"/>
          <a:chExt cx="0" cy="0"/>
        </a:xfrm>
      </p:grpSpPr>
      <p:sp>
        <p:nvSpPr>
          <p:cNvPr id="47" name="Google Shape;47;p3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8" name="Google Shape;48;p3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49" name="Google Shape;49;p3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0" name="Google Shape;50;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3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9" name="Google Shape;59;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2"/>
        <p:cNvGrpSpPr/>
        <p:nvPr/>
      </p:nvGrpSpPr>
      <p:grpSpPr>
        <a:xfrm>
          <a:off x="0" y="0"/>
          <a:ext cx="0" cy="0"/>
          <a:chOff x="0" y="0"/>
          <a:chExt cx="0" cy="0"/>
        </a:xfrm>
      </p:grpSpPr>
      <p:sp>
        <p:nvSpPr>
          <p:cNvPr id="63" name="Google Shape;63;p3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4" name="Google Shape;64;p3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65" name="Google Shape;65;p3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66" name="Google Shape;66;p3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67" name="Google Shape;67;p3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68" name="Google Shape;68;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2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strike="noStrike" cap="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2pPr>
            <a:lvl3pPr marR="0" lvl="2"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3pPr>
            <a:lvl4pPr marR="0" lvl="3"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4pPr>
            <a:lvl5pPr marR="0" lvl="4"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5pPr>
            <a:lvl6pPr marR="0" lvl="5"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6pPr>
            <a:lvl7pPr marR="0" lvl="6"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7pPr>
            <a:lvl8pPr marR="0" lvl="7"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8pPr>
            <a:lvl9pPr marR="0" lvl="8"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9pPr>
          </a:lstStyle>
          <a:p>
            <a:endParaRPr/>
          </a:p>
        </p:txBody>
      </p:sp>
      <p:sp>
        <p:nvSpPr>
          <p:cNvPr id="13" name="Google Shape;13;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1pPr>
            <a:lvl2pPr marR="0" lvl="1"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2pPr>
            <a:lvl3pPr marR="0" lvl="2"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3pPr>
            <a:lvl4pPr marR="0" lvl="3"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4pPr>
            <a:lvl5pPr marR="0" lvl="4"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5pPr>
            <a:lvl6pPr marR="0" lvl="5"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6pPr>
            <a:lvl7pPr marR="0" lvl="6"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7pPr>
            <a:lvl8pPr marR="0" lvl="7"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8pPr>
            <a:lvl9pPr marR="0" lvl="8" algn="l" rtl="0">
              <a:lnSpc>
                <a:spcPct val="100000"/>
              </a:lnSpc>
              <a:spcBef>
                <a:spcPts val="0"/>
              </a:spcBef>
              <a:spcAft>
                <a:spcPts val="0"/>
              </a:spcAft>
              <a:buSzPts val="1400"/>
              <a:buNone/>
              <a:defRPr sz="2400" b="0" i="0" u="none" strike="noStrike" cap="none">
                <a:solidFill>
                  <a:srgbClr val="8CC63F"/>
                </a:solidFill>
                <a:latin typeface="Arial"/>
                <a:ea typeface="Arial"/>
                <a:cs typeface="Arial"/>
                <a:sym typeface="Arial"/>
              </a:defRPr>
            </a:lvl9pPr>
          </a:lstStyle>
          <a:p>
            <a:endParaRPr/>
          </a:p>
        </p:txBody>
      </p:sp>
      <p:sp>
        <p:nvSpPr>
          <p:cNvPr id="14" name="Google Shape;14;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p:nvPr/>
        </p:nvSpPr>
        <p:spPr>
          <a:xfrm>
            <a:off x="549275" y="982662"/>
            <a:ext cx="8015287" cy="461962"/>
          </a:xfrm>
          <a:prstGeom prst="rect">
            <a:avLst/>
          </a:prstGeom>
          <a:noFill/>
          <a:ln>
            <a:noFill/>
          </a:ln>
        </p:spPr>
        <p:txBody>
          <a:bodyPr spcFirstLastPara="1" wrap="square" lIns="91425" tIns="45700" rIns="91425" bIns="45700" anchor="t" anchorCtr="0">
            <a:spAutoFit/>
          </a:bodyPr>
          <a:lstStyle/>
          <a:p>
            <a:pPr marL="0" marR="0" lvl="0" indent="-152400" algn="just" rtl="0">
              <a:lnSpc>
                <a:spcPct val="100000"/>
              </a:lnSpc>
              <a:spcBef>
                <a:spcPts val="0"/>
              </a:spcBef>
              <a:spcAft>
                <a:spcPts val="0"/>
              </a:spcAft>
              <a:buClr>
                <a:schemeClr val="lt2"/>
              </a:buClr>
              <a:buSzPts val="2400"/>
              <a:buFont typeface="Arial"/>
              <a:buChar char="•"/>
            </a:pPr>
            <a:r>
              <a:rPr lang="en-US" sz="2400" b="0" i="0" u="none" strike="noStrike" cap="none">
                <a:solidFill>
                  <a:schemeClr val="lt2"/>
                </a:solidFill>
                <a:latin typeface="Palatino Linotype"/>
                <a:ea typeface="Palatino Linotype"/>
                <a:cs typeface="Palatino Linotype"/>
                <a:sym typeface="Palatino Linotype"/>
              </a:rPr>
              <a:t>  </a:t>
            </a:r>
            <a:endParaRPr/>
          </a:p>
        </p:txBody>
      </p:sp>
      <p:sp>
        <p:nvSpPr>
          <p:cNvPr id="89" name="Google Shape;89;p1"/>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strike="noStrike" cap="none">
                <a:solidFill>
                  <a:schemeClr val="lt2"/>
                </a:solidFill>
                <a:latin typeface="Arial"/>
                <a:ea typeface="Arial"/>
                <a:cs typeface="Arial"/>
                <a:sym typeface="Arial"/>
              </a:rPr>
              <a:t>                               NAME OF THE INSTITUTE, PARUL UNIVERSITY</a:t>
            </a:r>
            <a:endParaRPr/>
          </a:p>
        </p:txBody>
      </p:sp>
      <p:sp>
        <p:nvSpPr>
          <p:cNvPr id="91" name="Google Shape;91;p1"/>
          <p:cNvSpPr txBox="1"/>
          <p:nvPr/>
        </p:nvSpPr>
        <p:spPr>
          <a:xfrm>
            <a:off x="0" y="6390968"/>
            <a:ext cx="8366125" cy="284469"/>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92" name="Google Shape;92;p1"/>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94" name="Google Shape;94;p1"/>
          <p:cNvSpPr txBox="1"/>
          <p:nvPr/>
        </p:nvSpPr>
        <p:spPr>
          <a:xfrm>
            <a:off x="1140542" y="6390968"/>
            <a:ext cx="6546133" cy="277615"/>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i="0" u="none" err="1">
                <a:solidFill>
                  <a:schemeClr val="lt2"/>
                </a:solidFill>
                <a:latin typeface="Arial"/>
                <a:ea typeface="Arial"/>
                <a:cs typeface="Arial"/>
                <a:sym typeface="Arial"/>
              </a:rPr>
              <a:t>Rajkiya</a:t>
            </a:r>
            <a:r>
              <a:rPr lang="en-US" sz="1200" b="1" i="0" u="none">
                <a:solidFill>
                  <a:schemeClr val="lt2"/>
                </a:solidFill>
                <a:latin typeface="Arial"/>
                <a:ea typeface="Arial"/>
                <a:cs typeface="Arial"/>
                <a:sym typeface="Arial"/>
              </a:rPr>
              <a:t> Engineering College , </a:t>
            </a:r>
            <a:r>
              <a:rPr lang="en-US" sz="1200" b="1" i="0" u="none" err="1">
                <a:solidFill>
                  <a:schemeClr val="lt2"/>
                </a:solidFill>
                <a:latin typeface="Arial"/>
                <a:ea typeface="Arial"/>
                <a:cs typeface="Arial"/>
                <a:sym typeface="Arial"/>
              </a:rPr>
              <a:t>Kannauj</a:t>
            </a:r>
            <a:r>
              <a:rPr lang="en-US" sz="1200" b="1" i="0" u="none">
                <a:solidFill>
                  <a:schemeClr val="lt2"/>
                </a:solidFill>
                <a:latin typeface="Arial"/>
                <a:ea typeface="Arial"/>
                <a:cs typeface="Arial"/>
                <a:sym typeface="Arial"/>
              </a:rPr>
              <a:t> </a:t>
            </a:r>
            <a:endParaRPr/>
          </a:p>
        </p:txBody>
      </p:sp>
      <p:sp>
        <p:nvSpPr>
          <p:cNvPr id="95" name="Google Shape;95;p1"/>
          <p:cNvSpPr txBox="1"/>
          <p:nvPr/>
        </p:nvSpPr>
        <p:spPr>
          <a:xfrm>
            <a:off x="6553200" y="6390968"/>
            <a:ext cx="2133600" cy="33050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a:t>
            </a:fld>
            <a:endParaRPr/>
          </a:p>
        </p:txBody>
      </p:sp>
      <p:sp>
        <p:nvSpPr>
          <p:cNvPr id="96" name="Google Shape;96;p1"/>
          <p:cNvSpPr txBox="1"/>
          <p:nvPr/>
        </p:nvSpPr>
        <p:spPr>
          <a:xfrm>
            <a:off x="18103" y="67578"/>
            <a:ext cx="8917553" cy="634015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8CC63F"/>
              </a:buClr>
              <a:buSzPts val="2400"/>
              <a:buFont typeface="Arial"/>
              <a:buNone/>
            </a:pPr>
            <a:endParaRPr sz="2400" b="1" i="0" u="none">
              <a:solidFill>
                <a:srgbClr val="FF0000"/>
              </a:solidFill>
              <a:latin typeface="Bookman Old Style"/>
              <a:ea typeface="Bookman Old Style"/>
              <a:cs typeface="Bookman Old Style"/>
              <a:sym typeface="Bookman Old Style"/>
            </a:endParaRPr>
          </a:p>
          <a:p>
            <a:pPr marL="0" marR="0" lvl="0" indent="0" algn="ctr" rtl="0">
              <a:lnSpc>
                <a:spcPct val="100000"/>
              </a:lnSpc>
              <a:spcBef>
                <a:spcPts val="0"/>
              </a:spcBef>
              <a:spcAft>
                <a:spcPts val="0"/>
              </a:spcAft>
              <a:buClr>
                <a:srgbClr val="C00000"/>
              </a:buClr>
              <a:buSzPts val="2800"/>
              <a:buFont typeface="Times New Roman"/>
              <a:buNone/>
            </a:pPr>
            <a:r>
              <a:rPr lang="en-US" sz="3200" b="1">
                <a:solidFill>
                  <a:srgbClr val="FF0000"/>
                </a:solidFill>
                <a:latin typeface="Times New Roman"/>
                <a:cs typeface="Times New Roman"/>
                <a:sym typeface="Times New Roman"/>
              </a:rPr>
              <a:t>Presentation on </a:t>
            </a:r>
          </a:p>
          <a:p>
            <a:pPr marL="0" marR="0" lvl="0" indent="0" algn="ctr" rtl="0">
              <a:lnSpc>
                <a:spcPct val="100000"/>
              </a:lnSpc>
              <a:spcBef>
                <a:spcPts val="0"/>
              </a:spcBef>
              <a:spcAft>
                <a:spcPts val="0"/>
              </a:spcAft>
              <a:buClr>
                <a:srgbClr val="C00000"/>
              </a:buClr>
              <a:buSzPts val="2800"/>
              <a:buFont typeface="Times New Roman"/>
              <a:buNone/>
            </a:pPr>
            <a:r>
              <a:rPr lang="en-US" sz="1400" b="1" i="0" u="none">
                <a:solidFill>
                  <a:srgbClr val="0070C0"/>
                </a:solidFill>
                <a:latin typeface="Times New Roman"/>
                <a:ea typeface="Times New Roman"/>
                <a:cs typeface="Times New Roman"/>
                <a:sym typeface="Times New Roman"/>
              </a:rPr>
              <a:t> </a:t>
            </a:r>
            <a:r>
              <a:rPr lang="en-US" sz="2400" b="1" i="0" u="none">
                <a:solidFill>
                  <a:srgbClr val="0070C0"/>
                </a:solidFill>
                <a:latin typeface="Times New Roman"/>
                <a:ea typeface="Times New Roman"/>
                <a:cs typeface="Times New Roman"/>
                <a:sym typeface="Times New Roman"/>
              </a:rPr>
              <a:t>Unsupervised Face Clustering by Using Machine Learning </a:t>
            </a:r>
          </a:p>
          <a:p>
            <a:pPr marL="0" marR="0" lvl="0" indent="0" algn="ctr" rtl="0">
              <a:lnSpc>
                <a:spcPct val="100000"/>
              </a:lnSpc>
              <a:spcBef>
                <a:spcPts val="0"/>
              </a:spcBef>
              <a:spcAft>
                <a:spcPts val="0"/>
              </a:spcAft>
              <a:buClr>
                <a:srgbClr val="C00000"/>
              </a:buClr>
              <a:buSzPts val="2800"/>
              <a:buFont typeface="Times New Roman"/>
              <a:buNone/>
            </a:pPr>
            <a:endParaRPr>
              <a:solidFill>
                <a:srgbClr val="FF0000"/>
              </a:solidFill>
            </a:endParaRPr>
          </a:p>
          <a:p>
            <a:pPr marL="0" marR="0" lvl="0" indent="0" algn="ctr" rtl="0">
              <a:lnSpc>
                <a:spcPct val="100000"/>
              </a:lnSpc>
              <a:spcBef>
                <a:spcPts val="0"/>
              </a:spcBef>
              <a:spcAft>
                <a:spcPts val="0"/>
              </a:spcAft>
              <a:buClr>
                <a:srgbClr val="C00000"/>
              </a:buClr>
              <a:buSzPts val="2800"/>
              <a:buFont typeface="Times New Roman"/>
              <a:buNone/>
            </a:pPr>
            <a:r>
              <a:rPr lang="en-US" sz="1800" b="1" i="0" u="none">
                <a:solidFill>
                  <a:srgbClr val="FF0000"/>
                </a:solidFill>
                <a:latin typeface="Times New Roman"/>
                <a:ea typeface="Times New Roman"/>
                <a:cs typeface="Times New Roman"/>
                <a:sym typeface="Times New Roman"/>
              </a:rPr>
              <a:t>Of </a:t>
            </a:r>
          </a:p>
          <a:p>
            <a:pPr marL="0" marR="0" lvl="0" indent="0" algn="ctr" rtl="0">
              <a:lnSpc>
                <a:spcPct val="100000"/>
              </a:lnSpc>
              <a:spcBef>
                <a:spcPts val="0"/>
              </a:spcBef>
              <a:spcAft>
                <a:spcPts val="0"/>
              </a:spcAft>
              <a:buClr>
                <a:srgbClr val="C00000"/>
              </a:buClr>
              <a:buSzPts val="2800"/>
              <a:buFont typeface="Times New Roman"/>
              <a:buNone/>
            </a:pPr>
            <a:r>
              <a:rPr lang="en-US" sz="1800" b="1" i="0" u="none">
                <a:solidFill>
                  <a:srgbClr val="FF0000"/>
                </a:solidFill>
                <a:latin typeface="Times New Roman"/>
                <a:ea typeface="Times New Roman"/>
                <a:cs typeface="Times New Roman"/>
                <a:sym typeface="Times New Roman"/>
              </a:rPr>
              <a:t>B</a:t>
            </a:r>
            <a:r>
              <a:rPr lang="en-US" sz="1800" b="1">
                <a:solidFill>
                  <a:srgbClr val="FF0000"/>
                </a:solidFill>
                <a:latin typeface="Times New Roman"/>
                <a:ea typeface="Times New Roman"/>
                <a:cs typeface="Times New Roman"/>
                <a:sym typeface="Times New Roman"/>
              </a:rPr>
              <a:t>ACHELOR OF ENGINEERING </a:t>
            </a:r>
          </a:p>
          <a:p>
            <a:pPr marL="0" marR="0" lvl="0" indent="0" algn="ctr" rtl="0">
              <a:lnSpc>
                <a:spcPct val="100000"/>
              </a:lnSpc>
              <a:spcBef>
                <a:spcPts val="0"/>
              </a:spcBef>
              <a:spcAft>
                <a:spcPts val="0"/>
              </a:spcAft>
              <a:buClr>
                <a:srgbClr val="C00000"/>
              </a:buClr>
              <a:buSzPts val="2800"/>
              <a:buFont typeface="Times New Roman"/>
              <a:buNone/>
            </a:pPr>
            <a:r>
              <a:rPr lang="en-US" sz="1800" b="1" i="0" u="none">
                <a:solidFill>
                  <a:srgbClr val="FF0000"/>
                </a:solidFill>
                <a:latin typeface="Times New Roman"/>
                <a:ea typeface="Times New Roman"/>
                <a:cs typeface="Times New Roman"/>
                <a:sym typeface="Times New Roman"/>
              </a:rPr>
              <a:t>IN </a:t>
            </a:r>
          </a:p>
          <a:p>
            <a:pPr marL="0" marR="0" lvl="0" indent="0" algn="ctr" rtl="0">
              <a:lnSpc>
                <a:spcPct val="100000"/>
              </a:lnSpc>
              <a:spcBef>
                <a:spcPts val="0"/>
              </a:spcBef>
              <a:spcAft>
                <a:spcPts val="0"/>
              </a:spcAft>
              <a:buClr>
                <a:srgbClr val="C00000"/>
              </a:buClr>
              <a:buSzPts val="2800"/>
              <a:buFont typeface="Times New Roman"/>
              <a:buNone/>
            </a:pPr>
            <a:r>
              <a:rPr lang="en-US" sz="1800" b="1">
                <a:solidFill>
                  <a:srgbClr val="FF0000"/>
                </a:solidFill>
                <a:latin typeface="Times New Roman"/>
                <a:ea typeface="Times New Roman"/>
                <a:cs typeface="Times New Roman"/>
                <a:sym typeface="Times New Roman"/>
              </a:rPr>
              <a:t>COMMUTER SCIENCE AND ENGINEERING </a:t>
            </a:r>
          </a:p>
          <a:p>
            <a:pPr marL="0" marR="0" lvl="0" indent="0" algn="ctr" rtl="0">
              <a:lnSpc>
                <a:spcPct val="100000"/>
              </a:lnSpc>
              <a:spcBef>
                <a:spcPts val="0"/>
              </a:spcBef>
              <a:spcAft>
                <a:spcPts val="0"/>
              </a:spcAft>
              <a:buClr>
                <a:srgbClr val="C00000"/>
              </a:buClr>
              <a:buSzPts val="2800"/>
              <a:buFont typeface="Times New Roman"/>
              <a:buNone/>
            </a:pPr>
            <a:r>
              <a:rPr lang="en-US" sz="1800" b="1">
                <a:solidFill>
                  <a:srgbClr val="FF0000"/>
                </a:solidFill>
                <a:latin typeface="Times New Roman"/>
                <a:cs typeface="Times New Roman"/>
                <a:sym typeface="Times New Roman"/>
              </a:rPr>
              <a:t>By </a:t>
            </a:r>
            <a:endParaRPr lang="en-US">
              <a:solidFill>
                <a:srgbClr val="FF0000"/>
              </a:solidFill>
            </a:endParaRPr>
          </a:p>
          <a:p>
            <a:pPr marL="0" marR="0" lvl="0" indent="0" algn="ctr" rtl="0">
              <a:lnSpc>
                <a:spcPct val="100000"/>
              </a:lnSpc>
              <a:spcBef>
                <a:spcPts val="0"/>
              </a:spcBef>
              <a:spcAft>
                <a:spcPts val="0"/>
              </a:spcAft>
              <a:buClr>
                <a:srgbClr val="C00000"/>
              </a:buClr>
              <a:buSzPts val="2800"/>
              <a:buFont typeface="Times New Roman"/>
              <a:buNone/>
            </a:pPr>
            <a:r>
              <a:rPr lang="en-US" sz="2000" b="1">
                <a:latin typeface="Times New Roman" panose="02020603050405020304" pitchFamily="18" charset="0"/>
                <a:cs typeface="Times New Roman" panose="02020603050405020304" pitchFamily="18" charset="0"/>
                <a:sym typeface="Times New Roman"/>
              </a:rPr>
              <a:t>ABHAY KUMAR AWASTHI</a:t>
            </a:r>
          </a:p>
          <a:p>
            <a:pPr marL="0" marR="0" lvl="0" indent="0" algn="ctr" rtl="0">
              <a:lnSpc>
                <a:spcPct val="100000"/>
              </a:lnSpc>
              <a:spcBef>
                <a:spcPts val="0"/>
              </a:spcBef>
              <a:spcAft>
                <a:spcPts val="0"/>
              </a:spcAft>
              <a:buClr>
                <a:srgbClr val="C00000"/>
              </a:buClr>
              <a:buSzPts val="2800"/>
              <a:buFont typeface="Times New Roman"/>
              <a:buNone/>
            </a:pPr>
            <a:endParaRPr lang="en-US" sz="2000" b="1">
              <a:latin typeface="Times New Roman" panose="02020603050405020304" pitchFamily="18" charset="0"/>
              <a:cs typeface="Times New Roman" panose="02020603050405020304" pitchFamily="18" charset="0"/>
              <a:sym typeface="Times New Roman"/>
            </a:endParaRPr>
          </a:p>
          <a:p>
            <a:pPr marL="0" marR="0" lvl="0" indent="0" algn="ctr" rtl="0">
              <a:lnSpc>
                <a:spcPct val="100000"/>
              </a:lnSpc>
              <a:spcBef>
                <a:spcPts val="0"/>
              </a:spcBef>
              <a:spcAft>
                <a:spcPts val="0"/>
              </a:spcAft>
              <a:buClr>
                <a:srgbClr val="C00000"/>
              </a:buClr>
              <a:buSzPts val="2800"/>
              <a:buFont typeface="Times New Roman"/>
              <a:buNone/>
            </a:pPr>
            <a:r>
              <a:rPr lang="en-US" sz="2800" b="1">
                <a:solidFill>
                  <a:srgbClr val="7030A0"/>
                </a:solidFill>
                <a:latin typeface="Times New Roman"/>
                <a:ea typeface="Times New Roman"/>
                <a:cs typeface="Times New Roman"/>
                <a:sym typeface="Times New Roman"/>
              </a:rPr>
              <a:t>Under the </a:t>
            </a:r>
            <a:r>
              <a:rPr lang="en-US" sz="2800" b="1" i="0" u="none" err="1">
                <a:solidFill>
                  <a:srgbClr val="7030A0"/>
                </a:solidFill>
                <a:latin typeface="Times New Roman"/>
                <a:ea typeface="Times New Roman"/>
                <a:cs typeface="Times New Roman"/>
                <a:sym typeface="Times New Roman"/>
              </a:rPr>
              <a:t>Guidence</a:t>
            </a:r>
            <a:r>
              <a:rPr lang="en-US" sz="2800" b="1" i="0" u="none">
                <a:solidFill>
                  <a:srgbClr val="7030A0"/>
                </a:solidFill>
                <a:latin typeface="Times New Roman"/>
                <a:ea typeface="Times New Roman"/>
                <a:cs typeface="Times New Roman"/>
                <a:sym typeface="Times New Roman"/>
              </a:rPr>
              <a:t> of  </a:t>
            </a:r>
          </a:p>
          <a:p>
            <a:pPr marL="0" marR="0" lvl="0" indent="0" algn="ctr" rtl="0">
              <a:lnSpc>
                <a:spcPct val="100000"/>
              </a:lnSpc>
              <a:spcBef>
                <a:spcPts val="0"/>
              </a:spcBef>
              <a:spcAft>
                <a:spcPts val="0"/>
              </a:spcAft>
              <a:buClr>
                <a:srgbClr val="C00000"/>
              </a:buClr>
              <a:buSzPts val="2800"/>
              <a:buFont typeface="Times New Roman"/>
              <a:buNone/>
            </a:pPr>
            <a:r>
              <a:rPr lang="en-US" sz="2400" b="1" i="1" u="none">
                <a:solidFill>
                  <a:schemeClr val="tx1"/>
                </a:solidFill>
                <a:latin typeface="Times New Roman" panose="02020603050405020304" pitchFamily="18" charset="0"/>
                <a:ea typeface="Times New Roman"/>
                <a:cs typeface="Times New Roman" panose="02020603050405020304" pitchFamily="18" charset="0"/>
                <a:sym typeface="Times New Roman"/>
              </a:rPr>
              <a:t>Prof</a:t>
            </a:r>
            <a:r>
              <a:rPr lang="en-US" sz="2400" b="1" i="0" u="none">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US" sz="2400" b="1" i="1">
                <a:solidFill>
                  <a:schemeClr val="tx1"/>
                </a:solidFill>
                <a:latin typeface="Times New Roman" panose="02020603050405020304" pitchFamily="18" charset="0"/>
                <a:ea typeface="Times New Roman"/>
                <a:cs typeface="Times New Roman" panose="02020603050405020304" pitchFamily="18" charset="0"/>
                <a:sym typeface="Times New Roman"/>
              </a:rPr>
              <a:t>Dr. B.D.K Patro</a:t>
            </a:r>
            <a:br>
              <a:rPr lang="en-US" sz="2400" b="1" i="0" u="none">
                <a:solidFill>
                  <a:srgbClr val="C00000"/>
                </a:solidFill>
                <a:latin typeface="Bookman Old Style"/>
                <a:ea typeface="Bookman Old Style"/>
                <a:cs typeface="Bookman Old Style"/>
                <a:sym typeface="Bookman Old Style"/>
              </a:rPr>
            </a:br>
            <a:endParaRPr lang="en-US" sz="2400" b="1" i="0" u="none">
              <a:solidFill>
                <a:srgbClr val="C00000"/>
              </a:solidFill>
              <a:latin typeface="Bookman Old Style"/>
              <a:ea typeface="Bookman Old Style"/>
              <a:cs typeface="Bookman Old Style"/>
              <a:sym typeface="Bookman Old Style"/>
            </a:endParaRPr>
          </a:p>
          <a:p>
            <a:pPr marL="0" marR="0" lvl="0" indent="0" algn="ctr" rtl="0">
              <a:lnSpc>
                <a:spcPct val="100000"/>
              </a:lnSpc>
              <a:spcBef>
                <a:spcPts val="0"/>
              </a:spcBef>
              <a:spcAft>
                <a:spcPts val="0"/>
              </a:spcAft>
              <a:buClr>
                <a:srgbClr val="C00000"/>
              </a:buClr>
              <a:buSzPts val="2800"/>
              <a:buFont typeface="Times New Roman"/>
              <a:buNone/>
            </a:pPr>
            <a:endParaRPr lang="en-US" sz="2400" b="1">
              <a:solidFill>
                <a:srgbClr val="C00000"/>
              </a:solidFill>
              <a:latin typeface="Bookman Old Style"/>
              <a:sym typeface="Bookman Old Style"/>
            </a:endParaRPr>
          </a:p>
          <a:p>
            <a:pPr marL="0" marR="0" lvl="0" indent="0" algn="ctr" rtl="0">
              <a:lnSpc>
                <a:spcPct val="100000"/>
              </a:lnSpc>
              <a:spcBef>
                <a:spcPts val="0"/>
              </a:spcBef>
              <a:spcAft>
                <a:spcPts val="0"/>
              </a:spcAft>
              <a:buClr>
                <a:srgbClr val="C00000"/>
              </a:buClr>
              <a:buSzPts val="2800"/>
              <a:buFont typeface="Times New Roman"/>
              <a:buNone/>
            </a:pPr>
            <a:endParaRPr lang="en-US" sz="2400" b="1">
              <a:solidFill>
                <a:srgbClr val="C00000"/>
              </a:solidFill>
              <a:latin typeface="Bookman Old Style"/>
              <a:sym typeface="Bookman Old Style"/>
            </a:endParaRPr>
          </a:p>
          <a:p>
            <a:pPr marL="0" marR="0" lvl="0" indent="0" algn="ctr" rtl="0">
              <a:lnSpc>
                <a:spcPct val="100000"/>
              </a:lnSpc>
              <a:spcBef>
                <a:spcPts val="0"/>
              </a:spcBef>
              <a:spcAft>
                <a:spcPts val="0"/>
              </a:spcAft>
              <a:buClr>
                <a:srgbClr val="C00000"/>
              </a:buClr>
              <a:buSzPts val="2800"/>
              <a:buFont typeface="Times New Roman"/>
              <a:buNone/>
            </a:pPr>
            <a:endParaRPr lang="en-US" sz="2400" b="1">
              <a:solidFill>
                <a:srgbClr val="C00000"/>
              </a:solidFill>
              <a:latin typeface="Bookman Old Style"/>
              <a:sym typeface="Bookman Old Style"/>
            </a:endParaRPr>
          </a:p>
          <a:p>
            <a:pPr marL="0" marR="0" lvl="0" indent="0" algn="ctr" rtl="0">
              <a:lnSpc>
                <a:spcPct val="100000"/>
              </a:lnSpc>
              <a:spcBef>
                <a:spcPts val="0"/>
              </a:spcBef>
              <a:spcAft>
                <a:spcPts val="0"/>
              </a:spcAft>
              <a:buClr>
                <a:srgbClr val="C00000"/>
              </a:buClr>
              <a:buSzPts val="2800"/>
              <a:buFont typeface="Times New Roman"/>
              <a:buNone/>
            </a:pPr>
            <a:r>
              <a:rPr lang="en-US" sz="2400" b="1">
                <a:solidFill>
                  <a:srgbClr val="C00000"/>
                </a:solidFill>
                <a:latin typeface="Bookman Old Style"/>
                <a:sym typeface="Bookman Old Style"/>
              </a:rPr>
              <a:t>Department of Computer Science And Engineering </a:t>
            </a:r>
          </a:p>
        </p:txBody>
      </p:sp>
      <p:pic>
        <p:nvPicPr>
          <p:cNvPr id="3" name="Picture 2">
            <a:extLst>
              <a:ext uri="{FF2B5EF4-FFF2-40B4-BE49-F238E27FC236}">
                <a16:creationId xmlns:a16="http://schemas.microsoft.com/office/drawing/2014/main" id="{65A2EE85-B3E2-5049-8DEB-5C4CC0D821B3}"/>
              </a:ext>
            </a:extLst>
          </p:cNvPr>
          <p:cNvPicPr>
            <a:picLocks noChangeAspect="1"/>
          </p:cNvPicPr>
          <p:nvPr/>
        </p:nvPicPr>
        <p:blipFill>
          <a:blip r:embed="rId3"/>
          <a:stretch>
            <a:fillRect/>
          </a:stretch>
        </p:blipFill>
        <p:spPr>
          <a:xfrm>
            <a:off x="3455531" y="4299874"/>
            <a:ext cx="1762645" cy="133282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7"/>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77" name="Google Shape;177;p7"/>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78" name="Google Shape;178;p7"/>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79" name="Google Shape;179;p7"/>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81" name="Google Shape;181;p7"/>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82" name="Google Shape;182;p7"/>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10</a:t>
            </a:fld>
            <a:endParaRPr/>
          </a:p>
        </p:txBody>
      </p:sp>
      <p:sp>
        <p:nvSpPr>
          <p:cNvPr id="183" name="Google Shape;183;p7"/>
          <p:cNvSpPr txBox="1"/>
          <p:nvPr/>
        </p:nvSpPr>
        <p:spPr>
          <a:xfrm>
            <a:off x="274637" y="260350"/>
            <a:ext cx="7086600" cy="6001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2400"/>
              <a:buFont typeface="Times New Roman"/>
              <a:buNone/>
            </a:pPr>
            <a:r>
              <a:rPr lang="en-US" sz="3300" b="1">
                <a:solidFill>
                  <a:srgbClr val="E46C0A"/>
                </a:solidFill>
                <a:latin typeface="Times New Roman"/>
                <a:cs typeface="Times New Roman"/>
              </a:rPr>
              <a:t>Introduction</a:t>
            </a:r>
            <a:endParaRPr lang="en-US"/>
          </a:p>
        </p:txBody>
      </p:sp>
      <p:sp>
        <p:nvSpPr>
          <p:cNvPr id="184" name="Google Shape;184;p7"/>
          <p:cNvSpPr txBox="1">
            <a:spLocks noGrp="1"/>
          </p:cNvSpPr>
          <p:nvPr>
            <p:ph type="body" idx="1"/>
          </p:nvPr>
        </p:nvSpPr>
        <p:spPr>
          <a:xfrm>
            <a:off x="457200" y="1031875"/>
            <a:ext cx="8229600" cy="4525962"/>
          </a:xfrm>
          <a:prstGeom prst="rect">
            <a:avLst/>
          </a:prstGeom>
          <a:noFill/>
          <a:ln>
            <a:noFill/>
          </a:ln>
        </p:spPr>
        <p:txBody>
          <a:bodyPr spcFirstLastPara="1" wrap="square" lIns="91425" tIns="45700" rIns="91425" bIns="45700" anchor="t" anchorCtr="0">
            <a:noAutofit/>
          </a:bodyPr>
          <a:lstStyle/>
          <a:p>
            <a:pPr marL="342900" marR="0" lvl="0" indent="-228600" rtl="0">
              <a:spcBef>
                <a:spcPts val="360"/>
              </a:spcBef>
              <a:spcAft>
                <a:spcPts val="0"/>
              </a:spcAft>
              <a:buClr>
                <a:schemeClr val="dk1"/>
              </a:buClr>
              <a:buSzPts val="1800"/>
              <a:buFont typeface="Arial"/>
              <a:buNone/>
            </a:pPr>
            <a:r>
              <a:rPr lang="en-US" sz="1400" b="0" i="0">
                <a:effectLst/>
                <a:latin typeface="Courier New" panose="02070309020205020404" pitchFamily="49" charset="0"/>
              </a:rPr>
              <a:t>• </a:t>
            </a:r>
            <a:r>
              <a:rPr lang="en-US" sz="1400" b="0" i="0">
                <a:effectLst/>
                <a:latin typeface="Arial" panose="020B0604020202020204" pitchFamily="34" charset="0"/>
              </a:rPr>
              <a:t>Facial recognition technology has witnessed remarkable advancements in re-</a:t>
            </a:r>
            <a:br>
              <a:rPr lang="en-US" sz="1400"/>
            </a:br>
            <a:r>
              <a:rPr lang="en-US" sz="1400" b="0" i="0">
                <a:effectLst/>
                <a:latin typeface="Arial" panose="020B0604020202020204" pitchFamily="34" charset="0"/>
              </a:rPr>
              <a:t>cent years, revolutionizing various sectors including security, marketing, and</a:t>
            </a:r>
            <a:br>
              <a:rPr lang="en-US" sz="1400"/>
            </a:br>
            <a:r>
              <a:rPr lang="en-US" sz="1400" b="0" i="0">
                <a:effectLst/>
                <a:latin typeface="Arial" panose="020B0604020202020204" pitchFamily="34" charset="0"/>
              </a:rPr>
              <a:t>human-computer interaction. Among the myriad approaches to facial </a:t>
            </a:r>
            <a:r>
              <a:rPr lang="en-US" sz="1400" b="0" i="0" err="1">
                <a:effectLst/>
                <a:latin typeface="Arial" panose="020B0604020202020204" pitchFamily="34" charset="0"/>
              </a:rPr>
              <a:t>recogni</a:t>
            </a:r>
            <a:r>
              <a:rPr lang="en-US" sz="1400" b="0" i="0">
                <a:effectLst/>
                <a:latin typeface="Arial" panose="020B0604020202020204" pitchFamily="34" charset="0"/>
              </a:rPr>
              <a:t>-</a:t>
            </a:r>
            <a:br>
              <a:rPr lang="en-US" sz="1400"/>
            </a:br>
            <a:r>
              <a:rPr lang="en-US" sz="1400" b="0" i="0" err="1">
                <a:effectLst/>
                <a:latin typeface="Arial" panose="020B0604020202020204" pitchFamily="34" charset="0"/>
              </a:rPr>
              <a:t>tion</a:t>
            </a:r>
            <a:r>
              <a:rPr lang="en-US" sz="1400" b="0" i="0">
                <a:effectLst/>
                <a:latin typeface="Arial" panose="020B0604020202020204" pitchFamily="34" charset="0"/>
              </a:rPr>
              <a:t>, unsupervised face clustering stands out as a promising technique, offering</a:t>
            </a:r>
            <a:br>
              <a:rPr lang="en-US" sz="1400"/>
            </a:br>
            <a:r>
              <a:rPr lang="en-US" sz="1400" b="0" i="0">
                <a:effectLst/>
                <a:latin typeface="Arial" panose="020B0604020202020204" pitchFamily="34" charset="0"/>
              </a:rPr>
              <a:t>the capability to organize and categorize faces without the need for labeled</a:t>
            </a:r>
            <a:br>
              <a:rPr lang="en-US" sz="1400"/>
            </a:br>
            <a:r>
              <a:rPr lang="en-US" sz="1400" b="0" i="0">
                <a:effectLst/>
                <a:latin typeface="Arial" panose="020B0604020202020204" pitchFamily="34" charset="0"/>
              </a:rPr>
              <a:t>training data.</a:t>
            </a:r>
          </a:p>
          <a:p>
            <a:pPr marL="342900" marR="0" lvl="0" indent="-228600" rtl="0">
              <a:spcBef>
                <a:spcPts val="360"/>
              </a:spcBef>
              <a:spcAft>
                <a:spcPts val="0"/>
              </a:spcAft>
              <a:buClr>
                <a:schemeClr val="dk1"/>
              </a:buClr>
              <a:buSzPts val="1800"/>
              <a:buFont typeface="Arial"/>
              <a:buNone/>
            </a:pPr>
            <a:r>
              <a:rPr lang="en-US" sz="1400" b="0" i="0">
                <a:effectLst/>
                <a:latin typeface="Arial" panose="020B0604020202020204" pitchFamily="34" charset="0"/>
              </a:rPr>
              <a:t>• This report delves into a comprehensive analysis of a machine learning-based</a:t>
            </a:r>
            <a:br>
              <a:rPr lang="en-US" sz="1400"/>
            </a:br>
            <a:r>
              <a:rPr lang="en-US" sz="1400" b="0" i="0">
                <a:effectLst/>
                <a:latin typeface="Arial" panose="020B0604020202020204" pitchFamily="34" charset="0"/>
              </a:rPr>
              <a:t>unsupervised face clustering pipeline, as outlined in the article ”ML </a:t>
            </a:r>
            <a:r>
              <a:rPr lang="en-US" sz="1400" b="0" i="0" err="1">
                <a:effectLst/>
                <a:latin typeface="Arial" panose="020B0604020202020204" pitchFamily="34" charset="0"/>
              </a:rPr>
              <a:t>Unsu</a:t>
            </a:r>
            <a:r>
              <a:rPr lang="en-US" sz="1400" b="0" i="0">
                <a:effectLst/>
                <a:latin typeface="Arial" panose="020B0604020202020204" pitchFamily="34" charset="0"/>
              </a:rPr>
              <a:t>-</a:t>
            </a:r>
            <a:br>
              <a:rPr lang="en-US" sz="1400"/>
            </a:br>
            <a:r>
              <a:rPr lang="en-US" sz="1400" b="0" i="0" err="1">
                <a:effectLst/>
                <a:latin typeface="Arial" panose="020B0604020202020204" pitchFamily="34" charset="0"/>
              </a:rPr>
              <a:t>pervised</a:t>
            </a:r>
            <a:r>
              <a:rPr lang="en-US" sz="1400" b="0" i="0">
                <a:effectLst/>
                <a:latin typeface="Arial" panose="020B0604020202020204" pitchFamily="34" charset="0"/>
              </a:rPr>
              <a:t> Face Clustering Pipeline”. With the increasing demand for </a:t>
            </a:r>
            <a:r>
              <a:rPr lang="en-US" sz="1400" b="0" i="0" err="1">
                <a:effectLst/>
                <a:latin typeface="Arial" panose="020B0604020202020204" pitchFamily="34" charset="0"/>
              </a:rPr>
              <a:t>effi</a:t>
            </a:r>
            <a:r>
              <a:rPr lang="en-US" sz="1400" b="0" i="0">
                <a:effectLst/>
                <a:latin typeface="Arial" panose="020B0604020202020204" pitchFamily="34" charset="0"/>
              </a:rPr>
              <a:t>-</a:t>
            </a:r>
            <a:br>
              <a:rPr lang="en-US" sz="1400"/>
            </a:br>
            <a:r>
              <a:rPr lang="en-US" sz="1400" b="0" i="0" err="1">
                <a:effectLst/>
                <a:latin typeface="Arial" panose="020B0604020202020204" pitchFamily="34" charset="0"/>
              </a:rPr>
              <a:t>cient</a:t>
            </a:r>
            <a:r>
              <a:rPr lang="en-US" sz="1400" b="0" i="0">
                <a:effectLst/>
                <a:latin typeface="Arial" panose="020B0604020202020204" pitchFamily="34" charset="0"/>
              </a:rPr>
              <a:t> and scalable facial recognition systems, understanding the intricacies of</a:t>
            </a:r>
            <a:br>
              <a:rPr lang="en-US" sz="1400"/>
            </a:br>
            <a:r>
              <a:rPr lang="en-US" sz="1400" b="0" i="0">
                <a:effectLst/>
                <a:latin typeface="Arial" panose="020B0604020202020204" pitchFamily="34" charset="0"/>
              </a:rPr>
              <a:t>such pipelines becomes imperative for researchers, engineers, and practitioners</a:t>
            </a:r>
            <a:br>
              <a:rPr lang="en-US" sz="1400"/>
            </a:br>
            <a:r>
              <a:rPr lang="en-US" sz="1400" b="0" i="0">
                <a:effectLst/>
                <a:latin typeface="Arial" panose="020B0604020202020204" pitchFamily="34" charset="0"/>
              </a:rPr>
              <a:t>alike.</a:t>
            </a:r>
          </a:p>
          <a:p>
            <a:pPr marL="342900" marR="0" lvl="0" indent="-228600" rtl="0">
              <a:spcBef>
                <a:spcPts val="360"/>
              </a:spcBef>
              <a:spcAft>
                <a:spcPts val="0"/>
              </a:spcAft>
              <a:buClr>
                <a:schemeClr val="dk1"/>
              </a:buClr>
              <a:buSzPts val="1800"/>
              <a:buFont typeface="Arial"/>
              <a:buNone/>
            </a:pPr>
            <a:r>
              <a:rPr lang="en-US" sz="1400" b="0" i="0">
                <a:effectLst/>
                <a:latin typeface="Arial" panose="020B0604020202020204" pitchFamily="34" charset="0"/>
              </a:rPr>
              <a:t>• In this introduction, we provide a brief overview of the significance of </a:t>
            </a:r>
            <a:r>
              <a:rPr lang="en-US" sz="1400" b="0" i="0" err="1">
                <a:effectLst/>
                <a:latin typeface="Arial" panose="020B0604020202020204" pitchFamily="34" charset="0"/>
              </a:rPr>
              <a:t>unsu</a:t>
            </a:r>
            <a:r>
              <a:rPr lang="en-US" sz="1400" b="0" i="0">
                <a:effectLst/>
                <a:latin typeface="Arial" panose="020B0604020202020204" pitchFamily="34" charset="0"/>
              </a:rPr>
              <a:t>-</a:t>
            </a:r>
            <a:br>
              <a:rPr lang="en-US" sz="1400"/>
            </a:br>
            <a:r>
              <a:rPr lang="en-US" sz="1400" b="0" i="0" err="1">
                <a:effectLst/>
                <a:latin typeface="Arial" panose="020B0604020202020204" pitchFamily="34" charset="0"/>
              </a:rPr>
              <a:t>pervised</a:t>
            </a:r>
            <a:r>
              <a:rPr lang="en-US" sz="1400" b="0" i="0">
                <a:effectLst/>
                <a:latin typeface="Arial" panose="020B0604020202020204" pitchFamily="34" charset="0"/>
              </a:rPr>
              <a:t> face clustering, highlighting its relevance in real-world applications.</a:t>
            </a:r>
            <a:br>
              <a:rPr lang="en-US" sz="1400"/>
            </a:br>
            <a:r>
              <a:rPr lang="en-US" sz="1400" b="0" i="0">
                <a:effectLst/>
                <a:latin typeface="Arial" panose="020B0604020202020204" pitchFamily="34" charset="0"/>
              </a:rPr>
              <a:t>We also outline the objectives and scope of this report, setting the stage for</a:t>
            </a:r>
            <a:br>
              <a:rPr lang="en-US" sz="1400"/>
            </a:br>
            <a:r>
              <a:rPr lang="en-US" sz="1400" b="0" i="0">
                <a:effectLst/>
                <a:latin typeface="Arial" panose="020B0604020202020204" pitchFamily="34" charset="0"/>
              </a:rPr>
              <a:t>a detailed exploration of the pipeline architecture, challenges, performance</a:t>
            </a:r>
            <a:br>
              <a:rPr lang="en-US" sz="1400"/>
            </a:br>
            <a:r>
              <a:rPr lang="en-US" sz="1400" b="0" i="0">
                <a:effectLst/>
                <a:latin typeface="Arial" panose="020B0604020202020204" pitchFamily="34" charset="0"/>
              </a:rPr>
              <a:t>evaluation metrics, practical considerations, and avenues for future research.</a:t>
            </a:r>
          </a:p>
          <a:p>
            <a:pPr marL="342900" indent="-228600">
              <a:buNone/>
            </a:pPr>
            <a:r>
              <a:rPr lang="en-US" sz="1400" b="0" i="0">
                <a:effectLst/>
                <a:latin typeface="Arial" panose="020B0604020202020204" pitchFamily="34" charset="0"/>
              </a:rPr>
              <a:t>• By unraveling the underlying mechanisms of unsupervised face clustering and</a:t>
            </a:r>
            <a:br>
              <a:rPr lang="en-US" sz="1400"/>
            </a:br>
            <a:r>
              <a:rPr lang="en-US" sz="1400" b="0" i="0">
                <a:effectLst/>
                <a:latin typeface="Arial" panose="020B0604020202020204" pitchFamily="34" charset="0"/>
              </a:rPr>
              <a:t>critically evaluating the proposed pipeline, this report aims to equip readers</a:t>
            </a:r>
            <a:br>
              <a:rPr lang="en-US" sz="1400"/>
            </a:br>
            <a:r>
              <a:rPr lang="en-US" sz="1400" b="0" i="0">
                <a:effectLst/>
                <a:latin typeface="Arial" panose="020B0604020202020204" pitchFamily="34" charset="0"/>
              </a:rPr>
              <a:t>with a deeper understanding of the intricacies involved in harnessing machine</a:t>
            </a:r>
            <a:br>
              <a:rPr lang="en-US" sz="1400"/>
            </a:br>
            <a:r>
              <a:rPr lang="en-US" sz="1400" b="0" i="0">
                <a:effectLst/>
                <a:latin typeface="Arial" panose="020B0604020202020204" pitchFamily="34" charset="0"/>
              </a:rPr>
              <a:t>learning for facial recognition tasks. Furthermore, insights gleaned from this</a:t>
            </a:r>
            <a:br>
              <a:rPr lang="en-US" sz="1400"/>
            </a:br>
            <a:r>
              <a:rPr lang="en-US" sz="1400" b="0" i="0">
                <a:effectLst/>
                <a:latin typeface="Arial" panose="020B0604020202020204" pitchFamily="34" charset="0"/>
              </a:rPr>
              <a:t>analysis can inform the development of more robust, efficient, and versatile</a:t>
            </a:r>
            <a:br>
              <a:rPr lang="en-US" sz="1400"/>
            </a:br>
            <a:r>
              <a:rPr lang="en-US" sz="1400" b="0" i="0">
                <a:effectLst/>
                <a:latin typeface="Arial" panose="020B0604020202020204" pitchFamily="34" charset="0"/>
              </a:rPr>
              <a:t>facial recognition systems tailored to meet the evolving needs of diverse do-</a:t>
            </a:r>
            <a:br>
              <a:rPr lang="en-US" sz="1400"/>
            </a:br>
            <a:r>
              <a:rPr lang="en-US" sz="1400" b="0" i="0">
                <a:effectLst/>
                <a:latin typeface="Arial" panose="020B0604020202020204" pitchFamily="34" charset="0"/>
              </a:rPr>
              <a:t>mains.</a:t>
            </a:r>
            <a:endParaRPr lang="en-US" sz="2800">
              <a:solidFill>
                <a:srgbClr val="000000"/>
              </a:solidFill>
              <a:latin typeface="Times New Roman"/>
              <a:ea typeface="Times New Roman"/>
              <a:cs typeface="Times New Roman"/>
              <a:sym typeface="Times New Roman"/>
            </a:endParaRPr>
          </a:p>
          <a:p>
            <a:pPr marL="342900" marR="0" lvl="0" indent="-228600" rtl="0">
              <a:spcBef>
                <a:spcPts val="360"/>
              </a:spcBef>
              <a:spcAft>
                <a:spcPts val="0"/>
              </a:spcAft>
              <a:buClr>
                <a:schemeClr val="dk1"/>
              </a:buClr>
              <a:buSzPts val="1800"/>
              <a:buFont typeface="Arial"/>
              <a:buNone/>
            </a:pPr>
            <a:endParaRPr lang="en-US" sz="1400" b="0" i="0">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91" name="Google Shape;191;p8"/>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92" name="Google Shape;192;p8"/>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93" name="Google Shape;193;p8"/>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95" name="Google Shape;195;p8"/>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96" name="Google Shape;196;p8"/>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11</a:t>
            </a:fld>
            <a:endParaRPr/>
          </a:p>
        </p:txBody>
      </p:sp>
      <p:sp>
        <p:nvSpPr>
          <p:cNvPr id="197" name="Google Shape;197;p8"/>
          <p:cNvSpPr txBox="1"/>
          <p:nvPr/>
        </p:nvSpPr>
        <p:spPr>
          <a:xfrm>
            <a:off x="274637" y="260350"/>
            <a:ext cx="7086600"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46C0A"/>
              </a:buClr>
              <a:buSzPts val="3200"/>
              <a:buFont typeface="Times New Roman"/>
              <a:buNone/>
            </a:pPr>
            <a:r>
              <a:rPr lang="en-US" sz="3200" b="1">
                <a:solidFill>
                  <a:srgbClr val="E46C0A"/>
                </a:solidFill>
                <a:latin typeface="Times New Roman"/>
                <a:cs typeface="Times New Roman"/>
                <a:sym typeface="Times New Roman"/>
              </a:rPr>
              <a:t>Input </a:t>
            </a:r>
            <a:endParaRPr/>
          </a:p>
        </p:txBody>
      </p:sp>
      <p:pic>
        <p:nvPicPr>
          <p:cNvPr id="3" name="recorded_footage">
            <a:hlinkClick r:id="" action="ppaction://media"/>
            <a:extLst>
              <a:ext uri="{FF2B5EF4-FFF2-40B4-BE49-F238E27FC236}">
                <a16:creationId xmlns:a16="http://schemas.microsoft.com/office/drawing/2014/main" id="{C87A89D9-3BD9-F80D-EE62-5D4B01C534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3708" y="1189211"/>
            <a:ext cx="6278563" cy="470892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c0a2ccaad9_0_37"/>
          <p:cNvSpPr txBox="1"/>
          <p:nvPr/>
        </p:nvSpPr>
        <p:spPr>
          <a:xfrm>
            <a:off x="20637" y="6435725"/>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04" name="Google Shape;204;gc0a2ccaad9_0_37"/>
          <p:cNvCxnSpPr/>
          <p:nvPr/>
        </p:nvCxnSpPr>
        <p:spPr>
          <a:xfrm>
            <a:off x="0" y="960437"/>
            <a:ext cx="9144000" cy="1500"/>
          </a:xfrm>
          <a:prstGeom prst="straightConnector1">
            <a:avLst/>
          </a:prstGeom>
          <a:noFill/>
          <a:ln w="9525" cap="flat" cmpd="sng">
            <a:solidFill>
              <a:srgbClr val="F69240"/>
            </a:solidFill>
            <a:prstDash val="solid"/>
            <a:miter lim="800000"/>
            <a:headEnd type="none" w="med" len="med"/>
            <a:tailEnd type="none" w="med" len="med"/>
          </a:ln>
        </p:spPr>
      </p:cxnSp>
      <p:sp>
        <p:nvSpPr>
          <p:cNvPr id="205" name="Google Shape;205;gc0a2ccaad9_0_37"/>
          <p:cNvSpPr txBox="1"/>
          <p:nvPr/>
        </p:nvSpPr>
        <p:spPr>
          <a:xfrm>
            <a:off x="0" y="6400800"/>
            <a:ext cx="8366100" cy="274500"/>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06" name="Google Shape;206;gc0a2ccaad9_0_37"/>
          <p:cNvSpPr txBox="1"/>
          <p:nvPr/>
        </p:nvSpPr>
        <p:spPr>
          <a:xfrm>
            <a:off x="8474075" y="6400800"/>
            <a:ext cx="669900" cy="274500"/>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08" name="Google Shape;208;gc0a2ccaad9_0_37"/>
          <p:cNvSpPr txBox="1"/>
          <p:nvPr/>
        </p:nvSpPr>
        <p:spPr>
          <a:xfrm>
            <a:off x="0" y="6389687"/>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09" name="Google Shape;209;gc0a2ccaad9_0_37"/>
          <p:cNvSpPr txBox="1"/>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12</a:t>
            </a:fld>
            <a:endParaRPr/>
          </a:p>
        </p:txBody>
      </p:sp>
      <p:sp>
        <p:nvSpPr>
          <p:cNvPr id="210" name="Google Shape;210;gc0a2ccaad9_0_37"/>
          <p:cNvSpPr txBox="1"/>
          <p:nvPr/>
        </p:nvSpPr>
        <p:spPr>
          <a:xfrm>
            <a:off x="274637" y="260350"/>
            <a:ext cx="7086600" cy="585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200"/>
              <a:buFont typeface="Times New Roman"/>
              <a:buNone/>
            </a:pPr>
            <a:r>
              <a:rPr lang="en-US" sz="3200" b="1">
                <a:solidFill>
                  <a:srgbClr val="E46C0A"/>
                </a:solidFill>
                <a:latin typeface="Times New Roman"/>
                <a:ea typeface="Times New Roman"/>
                <a:cs typeface="Times New Roman"/>
                <a:sym typeface="Times New Roman"/>
              </a:rPr>
              <a:t>Algorithm Used </a:t>
            </a:r>
            <a:endParaRPr lang="en-US"/>
          </a:p>
        </p:txBody>
      </p:sp>
      <p:sp>
        <p:nvSpPr>
          <p:cNvPr id="211" name="Google Shape;211;gc0a2ccaad9_0_37"/>
          <p:cNvSpPr txBox="1">
            <a:spLocks noGrp="1"/>
          </p:cNvSpPr>
          <p:nvPr>
            <p:ph type="body" idx="1"/>
          </p:nvPr>
        </p:nvSpPr>
        <p:spPr>
          <a:xfrm>
            <a:off x="219075" y="1006475"/>
            <a:ext cx="8589900" cy="5356200"/>
          </a:xfrm>
          <a:prstGeom prst="rect">
            <a:avLst/>
          </a:prstGeom>
          <a:noFill/>
          <a:ln>
            <a:noFill/>
          </a:ln>
        </p:spPr>
        <p:txBody>
          <a:bodyPr spcFirstLastPara="1" wrap="square" lIns="91425" tIns="45700" rIns="91425" bIns="45700" anchor="t" anchorCtr="0">
            <a:noAutofit/>
          </a:bodyPr>
          <a:lstStyle/>
          <a:p>
            <a:pPr marL="114300" indent="0">
              <a:buNone/>
            </a:pPr>
            <a:r>
              <a:rPr lang="en-US" sz="2000">
                <a:solidFill>
                  <a:srgbClr val="000000"/>
                </a:solidFill>
                <a:latin typeface="Arial"/>
              </a:rPr>
              <a:t>1. DBSCAN (Density-Based Spatial Clustering of Applications with Noise):</a:t>
            </a:r>
            <a:br>
              <a:rPr lang="en-US" sz="2000"/>
            </a:br>
            <a:r>
              <a:rPr lang="en-US" sz="2000">
                <a:solidFill>
                  <a:srgbClr val="000000"/>
                </a:solidFill>
                <a:latin typeface="Arial"/>
              </a:rPr>
              <a:t>(a) DBSCAN is a density-based clustering algorithm that groups together</a:t>
            </a:r>
            <a:br>
              <a:rPr lang="en-US" sz="2000"/>
            </a:br>
            <a:r>
              <a:rPr lang="en-US" sz="2000">
                <a:solidFill>
                  <a:srgbClr val="000000"/>
                </a:solidFill>
                <a:latin typeface="Arial"/>
              </a:rPr>
              <a:t>points that are closely packed, separating regions of high density from</a:t>
            </a:r>
            <a:br>
              <a:rPr lang="en-US" sz="2000"/>
            </a:br>
            <a:r>
              <a:rPr lang="en-US" sz="2000">
                <a:solidFill>
                  <a:srgbClr val="000000"/>
                </a:solidFill>
                <a:latin typeface="Arial"/>
              </a:rPr>
              <a:t>regions of low density.</a:t>
            </a:r>
            <a:br>
              <a:rPr lang="en-US" sz="2000"/>
            </a:br>
            <a:r>
              <a:rPr lang="en-US" sz="2000">
                <a:solidFill>
                  <a:srgbClr val="000000"/>
                </a:solidFill>
                <a:latin typeface="Arial"/>
              </a:rPr>
              <a:t>(b) It does not require a predefined number of clusters and is robust to</a:t>
            </a:r>
            <a:br>
              <a:rPr lang="en-US" sz="2000"/>
            </a:br>
            <a:r>
              <a:rPr lang="en-US" sz="2000">
                <a:solidFill>
                  <a:srgbClr val="000000"/>
                </a:solidFill>
                <a:latin typeface="Arial"/>
              </a:rPr>
              <a:t>noise and outliers.</a:t>
            </a:r>
            <a:br>
              <a:rPr lang="en-US" sz="2000"/>
            </a:br>
            <a:r>
              <a:rPr lang="en-US" sz="2000">
                <a:solidFill>
                  <a:srgbClr val="000000"/>
                </a:solidFill>
                <a:latin typeface="Arial"/>
              </a:rPr>
              <a:t>(c) Parameters such as epsilon (eps) and minimum samples (min-samples)</a:t>
            </a:r>
            <a:br>
              <a:rPr lang="en-US" sz="2000"/>
            </a:br>
            <a:r>
              <a:rPr lang="en-US" sz="2000">
                <a:solidFill>
                  <a:srgbClr val="000000"/>
                </a:solidFill>
                <a:latin typeface="Arial"/>
              </a:rPr>
              <a:t>need to be configured appropriately to achieve satisfactory clustering</a:t>
            </a:r>
            <a:br>
              <a:rPr lang="en-US" sz="2000"/>
            </a:br>
            <a:r>
              <a:rPr lang="en-US" sz="2000">
                <a:solidFill>
                  <a:srgbClr val="000000"/>
                </a:solidFill>
                <a:latin typeface="Arial"/>
              </a:rPr>
              <a:t>results</a:t>
            </a:r>
            <a:r>
              <a:rPr lang="en-US" sz="2800">
                <a:solidFill>
                  <a:srgbClr val="000000"/>
                </a:solidFill>
                <a:latin typeface="Arial"/>
              </a:rPr>
              <a:t>.</a:t>
            </a:r>
            <a:br>
              <a:rPr lang="en-US" sz="2800"/>
            </a:br>
            <a:br>
              <a:rPr lang="en-US" sz="2800" b="0" i="0">
                <a:effectLst/>
                <a:latin typeface="Lato" panose="020F0502020204030203" pitchFamily="34" charset="0"/>
              </a:rPr>
            </a:br>
            <a:endParaRPr lang="en-US" sz="2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2">
          <a:extLst>
            <a:ext uri="{FF2B5EF4-FFF2-40B4-BE49-F238E27FC236}">
              <a16:creationId xmlns:a16="http://schemas.microsoft.com/office/drawing/2014/main" id="{36E857E5-B0C4-4043-D0D3-6442C6082660}"/>
            </a:ext>
          </a:extLst>
        </p:cNvPr>
        <p:cNvGrpSpPr/>
        <p:nvPr/>
      </p:nvGrpSpPr>
      <p:grpSpPr>
        <a:xfrm>
          <a:off x="0" y="0"/>
          <a:ext cx="0" cy="0"/>
          <a:chOff x="0" y="0"/>
          <a:chExt cx="0" cy="0"/>
        </a:xfrm>
      </p:grpSpPr>
      <p:sp>
        <p:nvSpPr>
          <p:cNvPr id="203" name="Google Shape;203;gc0a2ccaad9_0_37">
            <a:extLst>
              <a:ext uri="{FF2B5EF4-FFF2-40B4-BE49-F238E27FC236}">
                <a16:creationId xmlns:a16="http://schemas.microsoft.com/office/drawing/2014/main" id="{1564E55B-9E67-8777-6008-D74CC0B5BC04}"/>
              </a:ext>
            </a:extLst>
          </p:cNvPr>
          <p:cNvSpPr txBox="1"/>
          <p:nvPr/>
        </p:nvSpPr>
        <p:spPr>
          <a:xfrm>
            <a:off x="20637" y="6435725"/>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04" name="Google Shape;204;gc0a2ccaad9_0_37">
            <a:extLst>
              <a:ext uri="{FF2B5EF4-FFF2-40B4-BE49-F238E27FC236}">
                <a16:creationId xmlns:a16="http://schemas.microsoft.com/office/drawing/2014/main" id="{9E993A2E-2E2B-3B98-2FAB-809DF20F44BF}"/>
              </a:ext>
            </a:extLst>
          </p:cNvPr>
          <p:cNvCxnSpPr/>
          <p:nvPr/>
        </p:nvCxnSpPr>
        <p:spPr>
          <a:xfrm>
            <a:off x="0" y="960437"/>
            <a:ext cx="9144000" cy="1500"/>
          </a:xfrm>
          <a:prstGeom prst="straightConnector1">
            <a:avLst/>
          </a:prstGeom>
          <a:noFill/>
          <a:ln w="9525" cap="flat" cmpd="sng">
            <a:solidFill>
              <a:srgbClr val="F69240"/>
            </a:solidFill>
            <a:prstDash val="solid"/>
            <a:miter lim="800000"/>
            <a:headEnd type="none" w="med" len="med"/>
            <a:tailEnd type="none" w="med" len="med"/>
          </a:ln>
        </p:spPr>
      </p:cxnSp>
      <p:sp>
        <p:nvSpPr>
          <p:cNvPr id="205" name="Google Shape;205;gc0a2ccaad9_0_37">
            <a:extLst>
              <a:ext uri="{FF2B5EF4-FFF2-40B4-BE49-F238E27FC236}">
                <a16:creationId xmlns:a16="http://schemas.microsoft.com/office/drawing/2014/main" id="{7CBB1EF3-8214-5471-6B60-9EA939AD08C4}"/>
              </a:ext>
            </a:extLst>
          </p:cNvPr>
          <p:cNvSpPr txBox="1"/>
          <p:nvPr/>
        </p:nvSpPr>
        <p:spPr>
          <a:xfrm>
            <a:off x="0" y="6400800"/>
            <a:ext cx="8366100" cy="274500"/>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06" name="Google Shape;206;gc0a2ccaad9_0_37">
            <a:extLst>
              <a:ext uri="{FF2B5EF4-FFF2-40B4-BE49-F238E27FC236}">
                <a16:creationId xmlns:a16="http://schemas.microsoft.com/office/drawing/2014/main" id="{C23E6168-57C0-FF0B-5158-1C1330CB33A2}"/>
              </a:ext>
            </a:extLst>
          </p:cNvPr>
          <p:cNvSpPr txBox="1"/>
          <p:nvPr/>
        </p:nvSpPr>
        <p:spPr>
          <a:xfrm>
            <a:off x="8474075" y="6400800"/>
            <a:ext cx="669900" cy="274500"/>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08" name="Google Shape;208;gc0a2ccaad9_0_37">
            <a:extLst>
              <a:ext uri="{FF2B5EF4-FFF2-40B4-BE49-F238E27FC236}">
                <a16:creationId xmlns:a16="http://schemas.microsoft.com/office/drawing/2014/main" id="{C2DAD917-1966-4E01-755C-01E14E46FE50}"/>
              </a:ext>
            </a:extLst>
          </p:cNvPr>
          <p:cNvSpPr txBox="1"/>
          <p:nvPr/>
        </p:nvSpPr>
        <p:spPr>
          <a:xfrm>
            <a:off x="0" y="6389687"/>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09" name="Google Shape;209;gc0a2ccaad9_0_37">
            <a:extLst>
              <a:ext uri="{FF2B5EF4-FFF2-40B4-BE49-F238E27FC236}">
                <a16:creationId xmlns:a16="http://schemas.microsoft.com/office/drawing/2014/main" id="{AB78D6FE-8D5C-04D2-CC9F-7C1EDA1BEE60}"/>
              </a:ext>
            </a:extLst>
          </p:cNvPr>
          <p:cNvSpPr txBox="1"/>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13</a:t>
            </a:fld>
            <a:endParaRPr/>
          </a:p>
        </p:txBody>
      </p:sp>
      <p:sp>
        <p:nvSpPr>
          <p:cNvPr id="210" name="Google Shape;210;gc0a2ccaad9_0_37">
            <a:extLst>
              <a:ext uri="{FF2B5EF4-FFF2-40B4-BE49-F238E27FC236}">
                <a16:creationId xmlns:a16="http://schemas.microsoft.com/office/drawing/2014/main" id="{B03C8D49-6288-7187-303F-6B882797A885}"/>
              </a:ext>
            </a:extLst>
          </p:cNvPr>
          <p:cNvSpPr txBox="1"/>
          <p:nvPr/>
        </p:nvSpPr>
        <p:spPr>
          <a:xfrm>
            <a:off x="274637" y="260350"/>
            <a:ext cx="7086600" cy="585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200"/>
              <a:buFont typeface="Times New Roman"/>
              <a:buNone/>
            </a:pPr>
            <a:r>
              <a:rPr lang="en-US" sz="3200" b="1">
                <a:solidFill>
                  <a:srgbClr val="E46C0A"/>
                </a:solidFill>
                <a:latin typeface="Times New Roman"/>
                <a:ea typeface="Times New Roman"/>
                <a:cs typeface="Times New Roman"/>
                <a:sym typeface="Times New Roman"/>
              </a:rPr>
              <a:t>Algorithm Used </a:t>
            </a:r>
            <a:endParaRPr lang="en-US"/>
          </a:p>
        </p:txBody>
      </p:sp>
      <p:sp>
        <p:nvSpPr>
          <p:cNvPr id="211" name="Google Shape;211;gc0a2ccaad9_0_37">
            <a:extLst>
              <a:ext uri="{FF2B5EF4-FFF2-40B4-BE49-F238E27FC236}">
                <a16:creationId xmlns:a16="http://schemas.microsoft.com/office/drawing/2014/main" id="{76E39F57-6215-BC3D-316E-B08BDA3FE0EA}"/>
              </a:ext>
            </a:extLst>
          </p:cNvPr>
          <p:cNvSpPr txBox="1">
            <a:spLocks noGrp="1"/>
          </p:cNvSpPr>
          <p:nvPr>
            <p:ph type="body" idx="1"/>
          </p:nvPr>
        </p:nvSpPr>
        <p:spPr>
          <a:xfrm>
            <a:off x="219075" y="1006475"/>
            <a:ext cx="8589900" cy="5356200"/>
          </a:xfrm>
          <a:prstGeom prst="rect">
            <a:avLst/>
          </a:prstGeom>
          <a:noFill/>
          <a:ln>
            <a:noFill/>
          </a:ln>
        </p:spPr>
        <p:txBody>
          <a:bodyPr spcFirstLastPara="1" wrap="square" lIns="91425" tIns="45700" rIns="91425" bIns="45700" anchor="t" anchorCtr="0">
            <a:noAutofit/>
          </a:bodyPr>
          <a:lstStyle/>
          <a:p>
            <a:pPr algn="l" rtl="0"/>
            <a:r>
              <a:rPr lang="en-US" sz="1800">
                <a:effectLst/>
                <a:latin typeface="Arial" panose="020B0604020202020204" pitchFamily="34" charset="0"/>
              </a:rPr>
              <a:t> K-Means:</a:t>
            </a:r>
            <a:br>
              <a:rPr lang="en-US" sz="1800">
                <a:effectLst/>
              </a:rPr>
            </a:br>
            <a:r>
              <a:rPr lang="en-US" sz="1800">
                <a:effectLst/>
                <a:latin typeface="Arial" panose="020B0604020202020204" pitchFamily="34" charset="0"/>
              </a:rPr>
              <a:t>(a) K-Means is a centroid-based clustering algorithm that partitions the</a:t>
            </a:r>
            <a:br>
              <a:rPr lang="en-US" sz="1800">
                <a:effectLst/>
              </a:rPr>
            </a:br>
            <a:r>
              <a:rPr lang="en-US" sz="1800">
                <a:effectLst/>
                <a:latin typeface="Arial" panose="020B0604020202020204" pitchFamily="34" charset="0"/>
              </a:rPr>
              <a:t>data into ’k’ clusters based on the mean distance of points to the cluster</a:t>
            </a:r>
            <a:br>
              <a:rPr lang="en-US" sz="1800">
                <a:effectLst/>
              </a:rPr>
            </a:br>
            <a:r>
              <a:rPr lang="en-US" sz="1800">
                <a:effectLst/>
                <a:latin typeface="Arial" panose="020B0604020202020204" pitchFamily="34" charset="0"/>
              </a:rPr>
              <a:t>centroids.</a:t>
            </a:r>
            <a:br>
              <a:rPr lang="en-US" sz="1800">
                <a:effectLst/>
              </a:rPr>
            </a:br>
            <a:r>
              <a:rPr lang="en-US" sz="1800">
                <a:effectLst/>
                <a:latin typeface="Arial" panose="020B0604020202020204" pitchFamily="34" charset="0"/>
              </a:rPr>
              <a:t>(b) It requires specifying the number of clusters ’k’ beforehand and is </a:t>
            </a:r>
            <a:r>
              <a:rPr lang="en-US" sz="1800" err="1">
                <a:effectLst/>
                <a:latin typeface="Arial" panose="020B0604020202020204" pitchFamily="34" charset="0"/>
              </a:rPr>
              <a:t>sen</a:t>
            </a:r>
            <a:r>
              <a:rPr lang="en-US" sz="1800">
                <a:effectLst/>
                <a:latin typeface="Arial" panose="020B0604020202020204" pitchFamily="34" charset="0"/>
              </a:rPr>
              <a:t>-</a:t>
            </a:r>
            <a:br>
              <a:rPr lang="en-US" sz="1800">
                <a:effectLst/>
              </a:rPr>
            </a:br>
            <a:r>
              <a:rPr lang="en-US" sz="1800" err="1">
                <a:effectLst/>
                <a:latin typeface="Arial" panose="020B0604020202020204" pitchFamily="34" charset="0"/>
              </a:rPr>
              <a:t>sitive</a:t>
            </a:r>
            <a:r>
              <a:rPr lang="en-US" sz="1800">
                <a:effectLst/>
                <a:latin typeface="Arial" panose="020B0604020202020204" pitchFamily="34" charset="0"/>
              </a:rPr>
              <a:t> to the initial choice of cluster centroids.</a:t>
            </a:r>
            <a:br>
              <a:rPr lang="en-US" sz="1800">
                <a:effectLst/>
              </a:rPr>
            </a:br>
            <a:r>
              <a:rPr lang="en-US" sz="1800">
                <a:effectLst/>
                <a:latin typeface="Arial" panose="020B0604020202020204" pitchFamily="34" charset="0"/>
              </a:rPr>
              <a:t>(c) Despite its simplicity, K-Means is widely used and can be effective for</a:t>
            </a:r>
            <a:br>
              <a:rPr lang="en-US" sz="1800">
                <a:effectLst/>
              </a:rPr>
            </a:br>
            <a:r>
              <a:rPr lang="en-US" sz="1800">
                <a:effectLst/>
                <a:latin typeface="Arial" panose="020B0604020202020204" pitchFamily="34" charset="0"/>
              </a:rPr>
              <a:t>certain types of datasets.</a:t>
            </a:r>
            <a:br>
              <a:rPr lang="en-US" sz="1800">
                <a:effectLst/>
              </a:rPr>
            </a:br>
            <a:endParaRPr lang="en-US" sz="1800">
              <a:effectLst/>
            </a:endParaRPr>
          </a:p>
        </p:txBody>
      </p:sp>
    </p:spTree>
    <p:extLst>
      <p:ext uri="{BB962C8B-B14F-4D97-AF65-F5344CB8AC3E}">
        <p14:creationId xmlns:p14="http://schemas.microsoft.com/office/powerpoint/2010/main" val="331218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c0a2ccaad9_0_52"/>
          <p:cNvSpPr txBox="1"/>
          <p:nvPr/>
        </p:nvSpPr>
        <p:spPr>
          <a:xfrm>
            <a:off x="20637" y="6435725"/>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17" name="Google Shape;217;gc0a2ccaad9_0_52"/>
          <p:cNvCxnSpPr/>
          <p:nvPr/>
        </p:nvCxnSpPr>
        <p:spPr>
          <a:xfrm>
            <a:off x="0" y="960437"/>
            <a:ext cx="9144000" cy="1500"/>
          </a:xfrm>
          <a:prstGeom prst="straightConnector1">
            <a:avLst/>
          </a:prstGeom>
          <a:noFill/>
          <a:ln w="9525" cap="flat" cmpd="sng">
            <a:solidFill>
              <a:srgbClr val="F69240"/>
            </a:solidFill>
            <a:prstDash val="solid"/>
            <a:miter lim="800000"/>
            <a:headEnd type="none" w="med" len="med"/>
            <a:tailEnd type="none" w="med" len="med"/>
          </a:ln>
        </p:spPr>
      </p:cxnSp>
      <p:sp>
        <p:nvSpPr>
          <p:cNvPr id="218" name="Google Shape;218;gc0a2ccaad9_0_52"/>
          <p:cNvSpPr txBox="1"/>
          <p:nvPr/>
        </p:nvSpPr>
        <p:spPr>
          <a:xfrm>
            <a:off x="0" y="6400800"/>
            <a:ext cx="8366100" cy="274500"/>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19" name="Google Shape;219;gc0a2ccaad9_0_52"/>
          <p:cNvSpPr txBox="1"/>
          <p:nvPr/>
        </p:nvSpPr>
        <p:spPr>
          <a:xfrm>
            <a:off x="8474075" y="6400800"/>
            <a:ext cx="669900" cy="274500"/>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21" name="Google Shape;221;gc0a2ccaad9_0_52"/>
          <p:cNvSpPr txBox="1"/>
          <p:nvPr/>
        </p:nvSpPr>
        <p:spPr>
          <a:xfrm>
            <a:off x="0" y="6389687"/>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22" name="Google Shape;222;gc0a2ccaad9_0_52"/>
          <p:cNvSpPr txBox="1"/>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14</a:t>
            </a:fld>
            <a:endParaRPr/>
          </a:p>
        </p:txBody>
      </p:sp>
      <p:sp>
        <p:nvSpPr>
          <p:cNvPr id="223" name="Google Shape;223;gc0a2ccaad9_0_52"/>
          <p:cNvSpPr txBox="1"/>
          <p:nvPr/>
        </p:nvSpPr>
        <p:spPr>
          <a:xfrm>
            <a:off x="274625" y="260350"/>
            <a:ext cx="7310400" cy="507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200"/>
              <a:buFont typeface="Times New Roman"/>
              <a:buNone/>
            </a:pPr>
            <a:r>
              <a:rPr lang="en-US" sz="2700" b="1">
                <a:solidFill>
                  <a:srgbClr val="E46C0A"/>
                </a:solidFill>
                <a:latin typeface="Times New Roman"/>
                <a:ea typeface="Times New Roman"/>
                <a:cs typeface="Times New Roman"/>
                <a:sym typeface="Times New Roman"/>
              </a:rPr>
              <a:t>Output</a:t>
            </a:r>
            <a:endParaRPr lang="en-US" sz="900" b="1"/>
          </a:p>
        </p:txBody>
      </p:sp>
      <p:pic>
        <p:nvPicPr>
          <p:cNvPr id="6" name="Picture 5">
            <a:extLst>
              <a:ext uri="{FF2B5EF4-FFF2-40B4-BE49-F238E27FC236}">
                <a16:creationId xmlns:a16="http://schemas.microsoft.com/office/drawing/2014/main" id="{B27A2A3B-2AAB-EF38-41BC-D6FE7459A97B}"/>
              </a:ext>
            </a:extLst>
          </p:cNvPr>
          <p:cNvPicPr>
            <a:picLocks noChangeAspect="1"/>
          </p:cNvPicPr>
          <p:nvPr/>
        </p:nvPicPr>
        <p:blipFill>
          <a:blip r:embed="rId3"/>
          <a:stretch>
            <a:fillRect/>
          </a:stretch>
        </p:blipFill>
        <p:spPr>
          <a:xfrm>
            <a:off x="108703" y="1006387"/>
            <a:ext cx="8926593" cy="411253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10"/>
          <p:cNvSpPr txBox="1"/>
          <p:nvPr/>
        </p:nvSpPr>
        <p:spPr>
          <a:xfrm>
            <a:off x="457200" y="1084262"/>
            <a:ext cx="8210700" cy="3078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1900"/>
              <a:buFont typeface="Times New Roman"/>
              <a:buNone/>
            </a:pPr>
            <a:endParaRPr/>
          </a:p>
        </p:txBody>
      </p:sp>
      <p:sp>
        <p:nvSpPr>
          <p:cNvPr id="259" name="Google Shape;259;p10"/>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60" name="Google Shape;260;p10"/>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261" name="Google Shape;261;p10"/>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62" name="Google Shape;262;p10"/>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64" name="Google Shape;264;p10"/>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65" name="Google Shape;265;p10"/>
          <p:cNvSpPr txBox="1"/>
          <p:nvPr/>
        </p:nvSpPr>
        <p:spPr>
          <a:xfrm>
            <a:off x="6675437" y="6354762"/>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15</a:t>
            </a:fld>
            <a:endParaRPr/>
          </a:p>
        </p:txBody>
      </p:sp>
      <p:sp>
        <p:nvSpPr>
          <p:cNvPr id="266" name="Google Shape;266;p10"/>
          <p:cNvSpPr txBox="1"/>
          <p:nvPr/>
        </p:nvSpPr>
        <p:spPr>
          <a:xfrm>
            <a:off x="0" y="244475"/>
            <a:ext cx="7924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endParaRPr/>
          </a:p>
        </p:txBody>
      </p:sp>
      <p:pic>
        <p:nvPicPr>
          <p:cNvPr id="4" name="Picture 3">
            <a:extLst>
              <a:ext uri="{FF2B5EF4-FFF2-40B4-BE49-F238E27FC236}">
                <a16:creationId xmlns:a16="http://schemas.microsoft.com/office/drawing/2014/main" id="{413C3425-0404-D242-D760-25763E357743}"/>
              </a:ext>
            </a:extLst>
          </p:cNvPr>
          <p:cNvPicPr>
            <a:picLocks noChangeAspect="1"/>
          </p:cNvPicPr>
          <p:nvPr/>
        </p:nvPicPr>
        <p:blipFill>
          <a:blip r:embed="rId3"/>
          <a:stretch>
            <a:fillRect/>
          </a:stretch>
        </p:blipFill>
        <p:spPr>
          <a:xfrm>
            <a:off x="416699" y="1174630"/>
            <a:ext cx="3766363" cy="4707954"/>
          </a:xfrm>
          <a:prstGeom prst="rect">
            <a:avLst/>
          </a:prstGeom>
        </p:spPr>
      </p:pic>
      <p:sp>
        <p:nvSpPr>
          <p:cNvPr id="6" name="TextBox 5">
            <a:extLst>
              <a:ext uri="{FF2B5EF4-FFF2-40B4-BE49-F238E27FC236}">
                <a16:creationId xmlns:a16="http://schemas.microsoft.com/office/drawing/2014/main" id="{59B8B63F-A023-CFA3-EE84-B54FE966AC8D}"/>
              </a:ext>
            </a:extLst>
          </p:cNvPr>
          <p:cNvSpPr txBox="1"/>
          <p:nvPr/>
        </p:nvSpPr>
        <p:spPr>
          <a:xfrm>
            <a:off x="1659038" y="304803"/>
            <a:ext cx="4606724" cy="461665"/>
          </a:xfrm>
          <a:prstGeom prst="rect">
            <a:avLst/>
          </a:prstGeom>
          <a:noFill/>
        </p:spPr>
        <p:txBody>
          <a:bodyPr wrap="square">
            <a:spAutoFit/>
          </a:bodyPr>
          <a:lstStyle/>
          <a:p>
            <a:pPr marL="0" marR="0" lvl="0" indent="0" algn="ctr" rtl="0">
              <a:lnSpc>
                <a:spcPct val="100000"/>
              </a:lnSpc>
              <a:spcBef>
                <a:spcPts val="0"/>
              </a:spcBef>
              <a:spcAft>
                <a:spcPts val="0"/>
              </a:spcAft>
              <a:buClr>
                <a:srgbClr val="E46C0A"/>
              </a:buClr>
              <a:buSzPts val="3200"/>
              <a:buFont typeface="Times New Roman"/>
              <a:buNone/>
            </a:pPr>
            <a:r>
              <a:rPr lang="en-US" sz="2400" b="1">
                <a:solidFill>
                  <a:srgbClr val="E46C0A"/>
                </a:solidFill>
                <a:latin typeface="Times New Roman"/>
                <a:ea typeface="Times New Roman"/>
                <a:cs typeface="Times New Roman"/>
                <a:sym typeface="Times New Roman"/>
              </a:rPr>
              <a:t>Output</a:t>
            </a:r>
            <a:endParaRPr lang="en-US" sz="1100"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gc0a2ccaad9_0_68"/>
          <p:cNvSpPr txBox="1"/>
          <p:nvPr/>
        </p:nvSpPr>
        <p:spPr>
          <a:xfrm>
            <a:off x="20637" y="6451600"/>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44" name="Google Shape;244;gc0a2ccaad9_0_68"/>
          <p:cNvCxnSpPr/>
          <p:nvPr/>
        </p:nvCxnSpPr>
        <p:spPr>
          <a:xfrm>
            <a:off x="0" y="960437"/>
            <a:ext cx="9144000" cy="1500"/>
          </a:xfrm>
          <a:prstGeom prst="straightConnector1">
            <a:avLst/>
          </a:prstGeom>
          <a:noFill/>
          <a:ln w="9525" cap="flat" cmpd="sng">
            <a:solidFill>
              <a:srgbClr val="F69240"/>
            </a:solidFill>
            <a:prstDash val="solid"/>
            <a:miter lim="800000"/>
            <a:headEnd type="none" w="med" len="med"/>
            <a:tailEnd type="none" w="med" len="med"/>
          </a:ln>
        </p:spPr>
      </p:cxnSp>
      <p:sp>
        <p:nvSpPr>
          <p:cNvPr id="245" name="Google Shape;245;gc0a2ccaad9_0_68"/>
          <p:cNvSpPr txBox="1"/>
          <p:nvPr/>
        </p:nvSpPr>
        <p:spPr>
          <a:xfrm>
            <a:off x="0" y="6400800"/>
            <a:ext cx="8366100" cy="274500"/>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46" name="Google Shape;246;gc0a2ccaad9_0_68"/>
          <p:cNvSpPr txBox="1"/>
          <p:nvPr/>
        </p:nvSpPr>
        <p:spPr>
          <a:xfrm>
            <a:off x="8474075" y="6400800"/>
            <a:ext cx="669900" cy="274500"/>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48" name="Google Shape;248;gc0a2ccaad9_0_68"/>
          <p:cNvSpPr txBox="1"/>
          <p:nvPr/>
        </p:nvSpPr>
        <p:spPr>
          <a:xfrm>
            <a:off x="0" y="6389687"/>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49" name="Google Shape;249;gc0a2ccaad9_0_68"/>
          <p:cNvSpPr txBox="1"/>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16</a:t>
            </a:fld>
            <a:endParaRPr/>
          </a:p>
        </p:txBody>
      </p:sp>
      <p:sp>
        <p:nvSpPr>
          <p:cNvPr id="250" name="Google Shape;250;gc0a2ccaad9_0_68"/>
          <p:cNvSpPr txBox="1"/>
          <p:nvPr/>
        </p:nvSpPr>
        <p:spPr>
          <a:xfrm>
            <a:off x="0" y="244475"/>
            <a:ext cx="7924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endParaRPr/>
          </a:p>
        </p:txBody>
      </p:sp>
      <p:sp>
        <p:nvSpPr>
          <p:cNvPr id="252" name="Google Shape;252;gc0a2ccaad9_0_68"/>
          <p:cNvSpPr txBox="1"/>
          <p:nvPr/>
        </p:nvSpPr>
        <p:spPr>
          <a:xfrm>
            <a:off x="85475" y="210225"/>
            <a:ext cx="73710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700" b="1">
                <a:solidFill>
                  <a:srgbClr val="E46C0A"/>
                </a:solidFill>
                <a:latin typeface="Times New Roman"/>
                <a:ea typeface="Times New Roman"/>
                <a:cs typeface="Times New Roman"/>
                <a:sym typeface="Times New Roman"/>
              </a:rPr>
              <a:t>My Work</a:t>
            </a:r>
            <a:endParaRPr sz="900" b="1">
              <a:solidFill>
                <a:schemeClr val="dk1"/>
              </a:solidFill>
            </a:endParaRPr>
          </a:p>
        </p:txBody>
      </p:sp>
      <p:sp>
        <p:nvSpPr>
          <p:cNvPr id="253" name="Google Shape;253;gc0a2ccaad9_0_68"/>
          <p:cNvSpPr txBox="1"/>
          <p:nvPr/>
        </p:nvSpPr>
        <p:spPr>
          <a:xfrm>
            <a:off x="400400" y="1084150"/>
            <a:ext cx="8186700" cy="3208540"/>
          </a:xfrm>
          <a:prstGeom prst="rect">
            <a:avLst/>
          </a:prstGeom>
          <a:noFill/>
          <a:ln>
            <a:noFill/>
          </a:ln>
        </p:spPr>
        <p:txBody>
          <a:bodyPr spcFirstLastPara="1" wrap="square" lIns="91425" tIns="91425" rIns="91425" bIns="91425" anchor="t" anchorCtr="0">
            <a:spAutoFit/>
          </a:bodyPr>
          <a:lstStyle/>
          <a:p>
            <a:pPr algn="l" rtl="0"/>
            <a:r>
              <a:rPr lang="en-US" sz="1800" b="0" i="0">
                <a:solidFill>
                  <a:srgbClr val="495365"/>
                </a:solidFill>
                <a:effectLst/>
                <a:latin typeface="Arial" panose="020B0604020202020204" pitchFamily="34" charset="0"/>
              </a:rPr>
              <a:t>My primary contribution was the integration of live video streaming function-</a:t>
            </a:r>
            <a:br>
              <a:rPr lang="en-US" sz="1800" b="0" i="0">
                <a:solidFill>
                  <a:srgbClr val="495365"/>
                </a:solidFill>
                <a:effectLst/>
                <a:latin typeface="Lato" panose="020F0502020204030203" pitchFamily="34" charset="0"/>
              </a:rPr>
            </a:br>
            <a:r>
              <a:rPr lang="en-US" sz="1800" b="0" i="0" err="1">
                <a:solidFill>
                  <a:srgbClr val="495365"/>
                </a:solidFill>
                <a:effectLst/>
                <a:latin typeface="Arial" panose="020B0604020202020204" pitchFamily="34" charset="0"/>
              </a:rPr>
              <a:t>ality</a:t>
            </a:r>
            <a:r>
              <a:rPr lang="en-US" sz="1800" b="0" i="0">
                <a:solidFill>
                  <a:srgbClr val="495365"/>
                </a:solidFill>
                <a:effectLst/>
                <a:latin typeface="Arial" panose="020B0604020202020204" pitchFamily="34" charset="0"/>
              </a:rPr>
              <a:t> to replace the conventional method of taking recordings for face cluster-</a:t>
            </a:r>
            <a:br>
              <a:rPr lang="en-US" sz="1800" b="0" i="0">
                <a:solidFill>
                  <a:srgbClr val="495365"/>
                </a:solidFill>
                <a:effectLst/>
                <a:latin typeface="Lato" panose="020F0502020204030203" pitchFamily="34" charset="0"/>
              </a:rPr>
            </a:br>
            <a:r>
              <a:rPr lang="en-US" sz="1800" b="0" i="0" err="1">
                <a:solidFill>
                  <a:srgbClr val="495365"/>
                </a:solidFill>
                <a:effectLst/>
                <a:latin typeface="Arial" panose="020B0604020202020204" pitchFamily="34" charset="0"/>
              </a:rPr>
              <a:t>ing</a:t>
            </a:r>
            <a:r>
              <a:rPr lang="en-US" sz="1800" b="0" i="0">
                <a:solidFill>
                  <a:srgbClr val="495365"/>
                </a:solidFill>
                <a:effectLst/>
                <a:latin typeface="Arial" panose="020B0604020202020204" pitchFamily="34" charset="0"/>
              </a:rPr>
              <a:t>. This enhancement aimed to facilitate real-time face clustering, allowing</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for dynamic and continuous analysis of faces captured through a camera feed.</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The conventional approach involved processing pre-recorded video footage,</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which limited the applicability of the pipeline to offline scenarios or scenarios</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with pre-existing video recordings. Recognizing the need for real-time analysis</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in various applications such as surveillance systems, interactive installations,</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and live event monitoring, I implemented a solution</a:t>
            </a:r>
          </a:p>
          <a:p>
            <a:pPr algn="l" rtl="0"/>
            <a:br>
              <a:rPr lang="en-US" sz="1200" b="0" i="0">
                <a:solidFill>
                  <a:srgbClr val="495365"/>
                </a:solidFill>
                <a:effectLst/>
                <a:latin typeface="Lato" panose="020F0502020204030203" pitchFamily="34" charset="0"/>
              </a:rPr>
            </a:br>
            <a:br>
              <a:rPr lang="en-US" sz="1200"/>
            </a:br>
            <a:endParaRPr sz="105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2">
          <a:extLst>
            <a:ext uri="{FF2B5EF4-FFF2-40B4-BE49-F238E27FC236}">
              <a16:creationId xmlns:a16="http://schemas.microsoft.com/office/drawing/2014/main" id="{FABD6649-0408-473A-62AE-C452653B1E3D}"/>
            </a:ext>
          </a:extLst>
        </p:cNvPr>
        <p:cNvGrpSpPr/>
        <p:nvPr/>
      </p:nvGrpSpPr>
      <p:grpSpPr>
        <a:xfrm>
          <a:off x="0" y="0"/>
          <a:ext cx="0" cy="0"/>
          <a:chOff x="0" y="0"/>
          <a:chExt cx="0" cy="0"/>
        </a:xfrm>
      </p:grpSpPr>
      <p:sp>
        <p:nvSpPr>
          <p:cNvPr id="243" name="Google Shape;243;gc0a2ccaad9_0_68">
            <a:extLst>
              <a:ext uri="{FF2B5EF4-FFF2-40B4-BE49-F238E27FC236}">
                <a16:creationId xmlns:a16="http://schemas.microsoft.com/office/drawing/2014/main" id="{48F6365B-E910-6EDB-96BE-5F218896212D}"/>
              </a:ext>
            </a:extLst>
          </p:cNvPr>
          <p:cNvSpPr txBox="1"/>
          <p:nvPr/>
        </p:nvSpPr>
        <p:spPr>
          <a:xfrm>
            <a:off x="20637" y="6451600"/>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244" name="Google Shape;244;gc0a2ccaad9_0_68">
            <a:extLst>
              <a:ext uri="{FF2B5EF4-FFF2-40B4-BE49-F238E27FC236}">
                <a16:creationId xmlns:a16="http://schemas.microsoft.com/office/drawing/2014/main" id="{915AE2CB-E810-3A36-31D9-8F5F4D31671E}"/>
              </a:ext>
            </a:extLst>
          </p:cNvPr>
          <p:cNvCxnSpPr/>
          <p:nvPr/>
        </p:nvCxnSpPr>
        <p:spPr>
          <a:xfrm>
            <a:off x="0" y="960437"/>
            <a:ext cx="9144000" cy="1500"/>
          </a:xfrm>
          <a:prstGeom prst="straightConnector1">
            <a:avLst/>
          </a:prstGeom>
          <a:noFill/>
          <a:ln w="9525" cap="flat" cmpd="sng">
            <a:solidFill>
              <a:srgbClr val="F69240"/>
            </a:solidFill>
            <a:prstDash val="solid"/>
            <a:miter lim="800000"/>
            <a:headEnd type="none" w="med" len="med"/>
            <a:tailEnd type="none" w="med" len="med"/>
          </a:ln>
        </p:spPr>
      </p:cxnSp>
      <p:sp>
        <p:nvSpPr>
          <p:cNvPr id="245" name="Google Shape;245;gc0a2ccaad9_0_68">
            <a:extLst>
              <a:ext uri="{FF2B5EF4-FFF2-40B4-BE49-F238E27FC236}">
                <a16:creationId xmlns:a16="http://schemas.microsoft.com/office/drawing/2014/main" id="{2EF3A6F0-8E3A-9502-DFF3-658CF486EE51}"/>
              </a:ext>
            </a:extLst>
          </p:cNvPr>
          <p:cNvSpPr txBox="1"/>
          <p:nvPr/>
        </p:nvSpPr>
        <p:spPr>
          <a:xfrm>
            <a:off x="0" y="6400800"/>
            <a:ext cx="8366100" cy="274500"/>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46" name="Google Shape;246;gc0a2ccaad9_0_68">
            <a:extLst>
              <a:ext uri="{FF2B5EF4-FFF2-40B4-BE49-F238E27FC236}">
                <a16:creationId xmlns:a16="http://schemas.microsoft.com/office/drawing/2014/main" id="{567FCFB3-D8C6-CA6A-ADFC-C00BBD8EA7E8}"/>
              </a:ext>
            </a:extLst>
          </p:cNvPr>
          <p:cNvSpPr txBox="1"/>
          <p:nvPr/>
        </p:nvSpPr>
        <p:spPr>
          <a:xfrm>
            <a:off x="8474075" y="6400800"/>
            <a:ext cx="669900" cy="274500"/>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248" name="Google Shape;248;gc0a2ccaad9_0_68">
            <a:extLst>
              <a:ext uri="{FF2B5EF4-FFF2-40B4-BE49-F238E27FC236}">
                <a16:creationId xmlns:a16="http://schemas.microsoft.com/office/drawing/2014/main" id="{18654373-4776-270A-4267-19ECA8302915}"/>
              </a:ext>
            </a:extLst>
          </p:cNvPr>
          <p:cNvSpPr txBox="1"/>
          <p:nvPr/>
        </p:nvSpPr>
        <p:spPr>
          <a:xfrm>
            <a:off x="0" y="6389687"/>
            <a:ext cx="7686600" cy="277800"/>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249" name="Google Shape;249;gc0a2ccaad9_0_68">
            <a:extLst>
              <a:ext uri="{FF2B5EF4-FFF2-40B4-BE49-F238E27FC236}">
                <a16:creationId xmlns:a16="http://schemas.microsoft.com/office/drawing/2014/main" id="{65DB93B5-E823-F094-0D36-05A532A07803}"/>
              </a:ext>
            </a:extLst>
          </p:cNvPr>
          <p:cNvSpPr txBox="1"/>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17</a:t>
            </a:fld>
            <a:endParaRPr/>
          </a:p>
        </p:txBody>
      </p:sp>
      <p:sp>
        <p:nvSpPr>
          <p:cNvPr id="250" name="Google Shape;250;gc0a2ccaad9_0_68">
            <a:extLst>
              <a:ext uri="{FF2B5EF4-FFF2-40B4-BE49-F238E27FC236}">
                <a16:creationId xmlns:a16="http://schemas.microsoft.com/office/drawing/2014/main" id="{6A1E098D-0CC2-511A-536D-09A8999498D2}"/>
              </a:ext>
            </a:extLst>
          </p:cNvPr>
          <p:cNvSpPr txBox="1"/>
          <p:nvPr/>
        </p:nvSpPr>
        <p:spPr>
          <a:xfrm>
            <a:off x="0" y="244475"/>
            <a:ext cx="7924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endParaRPr/>
          </a:p>
        </p:txBody>
      </p:sp>
      <p:sp>
        <p:nvSpPr>
          <p:cNvPr id="252" name="Google Shape;252;gc0a2ccaad9_0_68">
            <a:extLst>
              <a:ext uri="{FF2B5EF4-FFF2-40B4-BE49-F238E27FC236}">
                <a16:creationId xmlns:a16="http://schemas.microsoft.com/office/drawing/2014/main" id="{D1BB1736-18AD-4748-24EB-6989D0DF123A}"/>
              </a:ext>
            </a:extLst>
          </p:cNvPr>
          <p:cNvSpPr txBox="1"/>
          <p:nvPr/>
        </p:nvSpPr>
        <p:spPr>
          <a:xfrm>
            <a:off x="85475" y="210225"/>
            <a:ext cx="73710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700" b="1">
                <a:solidFill>
                  <a:srgbClr val="E46C0A"/>
                </a:solidFill>
                <a:latin typeface="Times New Roman"/>
                <a:ea typeface="Times New Roman"/>
                <a:cs typeface="Times New Roman"/>
                <a:sym typeface="Times New Roman"/>
              </a:rPr>
              <a:t>My Work</a:t>
            </a:r>
            <a:endParaRPr sz="900" b="1">
              <a:solidFill>
                <a:schemeClr val="dk1"/>
              </a:solidFill>
            </a:endParaRPr>
          </a:p>
        </p:txBody>
      </p:sp>
      <p:sp>
        <p:nvSpPr>
          <p:cNvPr id="253" name="Google Shape;253;gc0a2ccaad9_0_68">
            <a:extLst>
              <a:ext uri="{FF2B5EF4-FFF2-40B4-BE49-F238E27FC236}">
                <a16:creationId xmlns:a16="http://schemas.microsoft.com/office/drawing/2014/main" id="{B1E4DBFE-CC4C-5E58-3555-513485B2FDA0}"/>
              </a:ext>
            </a:extLst>
          </p:cNvPr>
          <p:cNvSpPr txBox="1"/>
          <p:nvPr/>
        </p:nvSpPr>
        <p:spPr>
          <a:xfrm>
            <a:off x="400400" y="1084150"/>
            <a:ext cx="8186700" cy="4408869"/>
          </a:xfrm>
          <a:prstGeom prst="rect">
            <a:avLst/>
          </a:prstGeom>
          <a:noFill/>
          <a:ln>
            <a:noFill/>
          </a:ln>
        </p:spPr>
        <p:txBody>
          <a:bodyPr spcFirstLastPara="1" wrap="square" lIns="91425" tIns="91425" rIns="91425" bIns="91425" anchor="t" anchorCtr="0">
            <a:spAutoFit/>
          </a:bodyPr>
          <a:lstStyle/>
          <a:p>
            <a:pPr marL="342900" indent="-342900" algn="l" rtl="0">
              <a:buAutoNum type="arabicPeriod"/>
            </a:pPr>
            <a:r>
              <a:rPr lang="en-US" sz="1800" b="0" i="0">
                <a:solidFill>
                  <a:srgbClr val="495365"/>
                </a:solidFill>
                <a:effectLst/>
                <a:latin typeface="Arial" panose="020B0604020202020204" pitchFamily="34" charset="0"/>
              </a:rPr>
              <a:t>Camera Interface </a:t>
            </a:r>
            <a:r>
              <a:rPr lang="en-US" sz="1800" b="0" i="0" err="1">
                <a:solidFill>
                  <a:srgbClr val="495365"/>
                </a:solidFill>
                <a:effectLst/>
                <a:latin typeface="Arial" panose="020B0604020202020204" pitchFamily="34" charset="0"/>
              </a:rPr>
              <a:t>Integration:I</a:t>
            </a:r>
            <a:r>
              <a:rPr lang="en-US" sz="1800" b="0" i="0">
                <a:solidFill>
                  <a:srgbClr val="495365"/>
                </a:solidFill>
                <a:effectLst/>
                <a:latin typeface="Arial" panose="020B0604020202020204" pitchFamily="34" charset="0"/>
              </a:rPr>
              <a:t> incorporated functionality to interface</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with a camera device, enabling the pipeline to capture live video frames</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directly.</a:t>
            </a:r>
            <a:endParaRPr lang="en-US" sz="1800">
              <a:solidFill>
                <a:srgbClr val="495365"/>
              </a:solidFill>
              <a:latin typeface="Lato" panose="020F0502020204030203" pitchFamily="34" charset="0"/>
            </a:endParaRPr>
          </a:p>
          <a:p>
            <a:pPr marL="342900" indent="-342900" algn="l" rtl="0">
              <a:buAutoNum type="arabicPeriod"/>
            </a:pPr>
            <a:r>
              <a:rPr lang="en-US" sz="1800" b="0" i="0">
                <a:solidFill>
                  <a:srgbClr val="495365"/>
                </a:solidFill>
                <a:effectLst/>
                <a:latin typeface="Arial" panose="020B0604020202020204" pitchFamily="34" charset="0"/>
              </a:rPr>
              <a:t> Real-Time Frame Processing: Upon capturing each frame from the live</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video feed, I implemented </a:t>
            </a:r>
            <a:r>
              <a:rPr lang="en-US" sz="1800" b="0" i="0" err="1">
                <a:solidFill>
                  <a:srgbClr val="495365"/>
                </a:solidFill>
                <a:effectLst/>
                <a:latin typeface="Arial" panose="020B0604020202020204" pitchFamily="34" charset="0"/>
              </a:rPr>
              <a:t>realtime</a:t>
            </a:r>
            <a:r>
              <a:rPr lang="en-US" sz="1800" b="0" i="0">
                <a:solidFill>
                  <a:srgbClr val="495365"/>
                </a:solidFill>
                <a:effectLst/>
                <a:latin typeface="Arial" panose="020B0604020202020204" pitchFamily="34" charset="0"/>
              </a:rPr>
              <a:t> processing to extract facial features and</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perform clustering without the need for intermediate video storage.</a:t>
            </a:r>
            <a:endParaRPr lang="en-US" sz="1800">
              <a:solidFill>
                <a:srgbClr val="495365"/>
              </a:solidFill>
              <a:latin typeface="Lato" panose="020F0502020204030203" pitchFamily="34" charset="0"/>
            </a:endParaRPr>
          </a:p>
          <a:p>
            <a:pPr marL="342900" indent="-342900" algn="l" rtl="0">
              <a:buAutoNum type="arabicPeriod"/>
            </a:pPr>
            <a:r>
              <a:rPr lang="en-US" sz="1800" b="0" i="0">
                <a:solidFill>
                  <a:srgbClr val="495365"/>
                </a:solidFill>
                <a:effectLst/>
                <a:latin typeface="Arial" panose="020B0604020202020204" pitchFamily="34" charset="0"/>
              </a:rPr>
              <a:t> Visualization and Feedback: To provide immediate feedback, I in-</a:t>
            </a:r>
            <a:br>
              <a:rPr lang="en-US" sz="1800" b="0" i="0">
                <a:solidFill>
                  <a:srgbClr val="495365"/>
                </a:solidFill>
                <a:effectLst/>
                <a:latin typeface="Lato" panose="020F0502020204030203" pitchFamily="34" charset="0"/>
              </a:rPr>
            </a:br>
            <a:r>
              <a:rPr lang="en-US" sz="1800" b="0" i="0" err="1">
                <a:solidFill>
                  <a:srgbClr val="495365"/>
                </a:solidFill>
                <a:effectLst/>
                <a:latin typeface="Arial" panose="020B0604020202020204" pitchFamily="34" charset="0"/>
              </a:rPr>
              <a:t>tegrated</a:t>
            </a:r>
            <a:r>
              <a:rPr lang="en-US" sz="1800" b="0" i="0">
                <a:solidFill>
                  <a:srgbClr val="495365"/>
                </a:solidFill>
                <a:effectLst/>
                <a:latin typeface="Arial" panose="020B0604020202020204" pitchFamily="34" charset="0"/>
              </a:rPr>
              <a:t> visualization components to display the live video feed along</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with annotated clusters in real-time, facilitating interactive monitoring</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and analysis.</a:t>
            </a:r>
            <a:endParaRPr lang="en-US" sz="1800">
              <a:solidFill>
                <a:srgbClr val="495365"/>
              </a:solidFill>
              <a:latin typeface="Lato" panose="020F0502020204030203" pitchFamily="34" charset="0"/>
            </a:endParaRPr>
          </a:p>
          <a:p>
            <a:pPr marL="342900" indent="-342900" algn="l" rtl="0">
              <a:buAutoNum type="arabicPeriod"/>
            </a:pPr>
            <a:r>
              <a:rPr lang="en-US" sz="1800" b="0" i="0">
                <a:solidFill>
                  <a:srgbClr val="495365"/>
                </a:solidFill>
                <a:effectLst/>
                <a:latin typeface="Arial" panose="020B0604020202020204" pitchFamily="34" charset="0"/>
              </a:rPr>
              <a:t>Optimization for Performance: Given the computational demands of</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real-time processing, I optimized the implementation to ensure efficient</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utilization of computational resources, balancing performance with </a:t>
            </a:r>
            <a:r>
              <a:rPr lang="en-US" sz="1800" b="0" i="0" err="1">
                <a:solidFill>
                  <a:srgbClr val="495365"/>
                </a:solidFill>
                <a:effectLst/>
                <a:latin typeface="Arial" panose="020B0604020202020204" pitchFamily="34" charset="0"/>
              </a:rPr>
              <a:t>accu</a:t>
            </a:r>
            <a:r>
              <a:rPr lang="en-US" sz="1800" b="0" i="0">
                <a:solidFill>
                  <a:srgbClr val="495365"/>
                </a:solidFill>
                <a:effectLst/>
                <a:latin typeface="Arial" panose="020B0604020202020204" pitchFamily="34" charset="0"/>
              </a:rPr>
              <a:t>-</a:t>
            </a:r>
            <a:br>
              <a:rPr lang="en-US" sz="1800" b="0" i="0">
                <a:solidFill>
                  <a:srgbClr val="495365"/>
                </a:solidFill>
                <a:effectLst/>
                <a:latin typeface="Lato" panose="020F0502020204030203" pitchFamily="34" charset="0"/>
              </a:rPr>
            </a:br>
            <a:r>
              <a:rPr lang="en-US" sz="1800" b="0" i="0">
                <a:solidFill>
                  <a:srgbClr val="495365"/>
                </a:solidFill>
                <a:effectLst/>
                <a:latin typeface="Arial" panose="020B0604020202020204" pitchFamily="34" charset="0"/>
              </a:rPr>
              <a:t>racy.</a:t>
            </a:r>
            <a:endParaRPr lang="en-US" sz="1800" b="0" i="0">
              <a:solidFill>
                <a:srgbClr val="495365"/>
              </a:solidFill>
              <a:effectLst/>
              <a:latin typeface="Lato" panose="020F0502020204030203" pitchFamily="34" charset="0"/>
            </a:endParaRPr>
          </a:p>
          <a:p>
            <a:br>
              <a:rPr lang="en-US" sz="1200"/>
            </a:br>
            <a:endParaRPr sz="1050"/>
          </a:p>
        </p:txBody>
      </p:sp>
    </p:spTree>
    <p:extLst>
      <p:ext uri="{BB962C8B-B14F-4D97-AF65-F5344CB8AC3E}">
        <p14:creationId xmlns:p14="http://schemas.microsoft.com/office/powerpoint/2010/main" val="1651252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9"/>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380" name="Google Shape;380;p19"/>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381" name="Google Shape;381;p19"/>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382" name="Google Shape;382;p19"/>
          <p:cNvSpPr txBox="1"/>
          <p:nvPr/>
        </p:nvSpPr>
        <p:spPr>
          <a:xfrm>
            <a:off x="8439150" y="6389687"/>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384" name="Google Shape;384;p19"/>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385" name="Google Shape;385;p19"/>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18</a:t>
            </a:fld>
            <a:endParaRPr/>
          </a:p>
        </p:txBody>
      </p:sp>
      <p:sp>
        <p:nvSpPr>
          <p:cNvPr id="386" name="Google Shape;386;p19"/>
          <p:cNvSpPr txBox="1"/>
          <p:nvPr/>
        </p:nvSpPr>
        <p:spPr>
          <a:xfrm>
            <a:off x="274637" y="260350"/>
            <a:ext cx="7086600" cy="5238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2800"/>
              <a:buFont typeface="Times New Roman"/>
              <a:buNone/>
            </a:pPr>
            <a:r>
              <a:rPr lang="en-US" sz="2800" b="1" i="0" u="none">
                <a:solidFill>
                  <a:srgbClr val="E46C0A"/>
                </a:solidFill>
                <a:latin typeface="Times New Roman"/>
                <a:ea typeface="Times New Roman"/>
                <a:cs typeface="Times New Roman"/>
                <a:sym typeface="Times New Roman"/>
              </a:rPr>
              <a:t>Conclusion</a:t>
            </a:r>
            <a:endParaRPr/>
          </a:p>
        </p:txBody>
      </p:sp>
      <p:sp>
        <p:nvSpPr>
          <p:cNvPr id="387" name="Google Shape;387;p19"/>
          <p:cNvSpPr txBox="1">
            <a:spLocks noGrp="1"/>
          </p:cNvSpPr>
          <p:nvPr>
            <p:ph type="body" idx="1"/>
          </p:nvPr>
        </p:nvSpPr>
        <p:spPr>
          <a:xfrm>
            <a:off x="457200" y="1084262"/>
            <a:ext cx="8229600" cy="4960937"/>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Clr>
                <a:schemeClr val="dk1"/>
              </a:buClr>
              <a:buSzPts val="1900"/>
              <a:buFont typeface="Arial"/>
              <a:buNone/>
            </a:pPr>
            <a:r>
              <a:rPr lang="en-US" sz="1800" b="0" i="0">
                <a:effectLst/>
                <a:latin typeface="Arial" panose="020B0604020202020204" pitchFamily="34" charset="0"/>
              </a:rPr>
              <a:t>1. Pipeline Implementation: The project successfully implemented the un-</a:t>
            </a:r>
            <a:br>
              <a:rPr lang="en-US" sz="1800"/>
            </a:br>
            <a:r>
              <a:rPr lang="en-US" sz="1800" b="0" i="0">
                <a:effectLst/>
                <a:latin typeface="Arial" panose="020B0604020202020204" pitchFamily="34" charset="0"/>
              </a:rPr>
              <a:t>supervised face clustering pipeline, encompassing data preprocessing, feature</a:t>
            </a:r>
            <a:br>
              <a:rPr lang="en-US" sz="1800"/>
            </a:br>
            <a:r>
              <a:rPr lang="en-US" sz="1800" b="0" i="0">
                <a:effectLst/>
                <a:latin typeface="Arial" panose="020B0604020202020204" pitchFamily="34" charset="0"/>
              </a:rPr>
              <a:t>extraction, clustering algorithms, evaluation metrics, and visualization com-</a:t>
            </a:r>
            <a:br>
              <a:rPr lang="en-US" sz="1800"/>
            </a:br>
            <a:r>
              <a:rPr lang="en-US" sz="1800" b="0" i="0">
                <a:effectLst/>
                <a:latin typeface="Arial" panose="020B0604020202020204" pitchFamily="34" charset="0"/>
              </a:rPr>
              <a:t>ponents. Leveraging OpenCV for image processing tasks and scikit-learn for</a:t>
            </a:r>
            <a:br>
              <a:rPr lang="en-US" sz="1800"/>
            </a:br>
            <a:r>
              <a:rPr lang="en-US" sz="1800" b="0" i="0">
                <a:effectLst/>
                <a:latin typeface="Arial" panose="020B0604020202020204" pitchFamily="34" charset="0"/>
              </a:rPr>
              <a:t>machine learning functionalities enabled a comprehensive and efficient </a:t>
            </a:r>
            <a:r>
              <a:rPr lang="en-US" sz="1800" b="0" i="0" err="1">
                <a:effectLst/>
                <a:latin typeface="Arial" panose="020B0604020202020204" pitchFamily="34" charset="0"/>
              </a:rPr>
              <a:t>imple</a:t>
            </a:r>
            <a:r>
              <a:rPr lang="en-US" sz="1800" b="0" i="0">
                <a:effectLst/>
                <a:latin typeface="Arial" panose="020B0604020202020204" pitchFamily="34" charset="0"/>
              </a:rPr>
              <a:t>-</a:t>
            </a:r>
            <a:br>
              <a:rPr lang="en-US" sz="1800"/>
            </a:br>
            <a:r>
              <a:rPr lang="en-US" sz="1800" b="0" i="0">
                <a:effectLst/>
                <a:latin typeface="Arial" panose="020B0604020202020204" pitchFamily="34" charset="0"/>
              </a:rPr>
              <a:t>mentation.</a:t>
            </a:r>
            <a:br>
              <a:rPr lang="en-US" sz="1800"/>
            </a:br>
            <a:r>
              <a:rPr lang="en-US" sz="1800" b="0" i="0">
                <a:effectLst/>
                <a:latin typeface="Arial" panose="020B0604020202020204" pitchFamily="34" charset="0"/>
              </a:rPr>
              <a:t>2. Algorithm Understanding: The project demonstrated a deep understand-</a:t>
            </a:r>
            <a:br>
              <a:rPr lang="en-US" sz="1800"/>
            </a:br>
            <a:r>
              <a:rPr lang="en-US" sz="1800" b="0" i="0" err="1">
                <a:effectLst/>
                <a:latin typeface="Arial" panose="020B0604020202020204" pitchFamily="34" charset="0"/>
              </a:rPr>
              <a:t>ing</a:t>
            </a:r>
            <a:r>
              <a:rPr lang="en-US" sz="1800" b="0" i="0">
                <a:effectLst/>
                <a:latin typeface="Arial" panose="020B0604020202020204" pitchFamily="34" charset="0"/>
              </a:rPr>
              <a:t> of clustering algorithms, particularly DBSCAN and K-Means. Detailed</a:t>
            </a:r>
            <a:br>
              <a:rPr lang="en-US" sz="1800"/>
            </a:br>
            <a:r>
              <a:rPr lang="en-US" sz="1800" b="0" i="0">
                <a:effectLst/>
                <a:latin typeface="Arial" panose="020B0604020202020204" pitchFamily="34" charset="0"/>
              </a:rPr>
              <a:t>explanations of the algorithms’ principles, parameters, advantages, and </a:t>
            </a:r>
            <a:r>
              <a:rPr lang="en-US" sz="1800" b="0" i="0" err="1">
                <a:effectLst/>
                <a:latin typeface="Arial" panose="020B0604020202020204" pitchFamily="34" charset="0"/>
              </a:rPr>
              <a:t>disad</a:t>
            </a:r>
            <a:r>
              <a:rPr lang="en-US" sz="1800" b="0" i="0">
                <a:effectLst/>
                <a:latin typeface="Arial" panose="020B0604020202020204" pitchFamily="34" charset="0"/>
              </a:rPr>
              <a:t>-</a:t>
            </a:r>
            <a:br>
              <a:rPr lang="en-US" sz="1800"/>
            </a:br>
            <a:r>
              <a:rPr lang="en-US" sz="1800" b="0" i="0">
                <a:effectLst/>
                <a:latin typeface="Arial" panose="020B0604020202020204" pitchFamily="34" charset="0"/>
              </a:rPr>
              <a:t>vantages were provided, aiding in the selection and configuration of suitable</a:t>
            </a:r>
            <a:br>
              <a:rPr lang="en-US" sz="1800"/>
            </a:br>
            <a:r>
              <a:rPr lang="en-US" sz="1800" b="0" i="0">
                <a:effectLst/>
                <a:latin typeface="Arial" panose="020B0604020202020204" pitchFamily="34" charset="0"/>
              </a:rPr>
              <a:t>algorithms for the face clustering task.</a:t>
            </a:r>
            <a:br>
              <a:rPr lang="en-US" sz="1800"/>
            </a:br>
            <a:r>
              <a:rPr lang="en-US" sz="1800" b="0" i="0">
                <a:effectLst/>
                <a:latin typeface="Arial" panose="020B0604020202020204" pitchFamily="34" charset="0"/>
              </a:rPr>
              <a:t>3. Evaluation and Analysis: The performance of the implemented pipeline</a:t>
            </a:r>
            <a:br>
              <a:rPr lang="en-US" sz="1800"/>
            </a:br>
            <a:r>
              <a:rPr lang="en-US" sz="1800" b="0" i="0">
                <a:effectLst/>
                <a:latin typeface="Arial" panose="020B0604020202020204" pitchFamily="34" charset="0"/>
              </a:rPr>
              <a:t>was thoroughly evaluated using established metrics such as precision, recall,</a:t>
            </a:r>
            <a:br>
              <a:rPr lang="en-US" sz="1800"/>
            </a:br>
            <a:r>
              <a:rPr lang="en-US" sz="1800" b="0" i="0">
                <a:effectLst/>
                <a:latin typeface="Arial" panose="020B0604020202020204" pitchFamily="34" charset="0"/>
              </a:rPr>
              <a:t>and F1-score. Qualitative analysis of the clustered results provided insights</a:t>
            </a:r>
            <a:br>
              <a:rPr lang="en-US" sz="1800"/>
            </a:br>
            <a:r>
              <a:rPr lang="en-US" sz="1800" b="0" i="0">
                <a:effectLst/>
                <a:latin typeface="Arial" panose="020B0604020202020204" pitchFamily="34" charset="0"/>
              </a:rPr>
              <a:t>into the effectiveness of the clustering algorithms in grouping similar faces and</a:t>
            </a:r>
            <a:br>
              <a:rPr lang="en-US" sz="1800"/>
            </a:br>
            <a:r>
              <a:rPr lang="en-US" sz="1800" b="0" i="0">
                <a:effectLst/>
                <a:latin typeface="Arial" panose="020B0604020202020204" pitchFamily="34" charset="0"/>
              </a:rPr>
              <a:t>the interpretability of the clustering output.</a:t>
            </a:r>
            <a:br>
              <a:rPr lang="en-US" sz="1800"/>
            </a:br>
            <a:endParaRPr sz="4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Google Shape;406;p21"/>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407" name="Google Shape;407;p21"/>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408" name="Google Shape;408;p21"/>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09" name="Google Shape;409;p21"/>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11" name="Google Shape;411;p21"/>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412" name="Google Shape;412;p21"/>
          <p:cNvSpPr txBox="1"/>
          <p:nvPr/>
        </p:nvSpPr>
        <p:spPr>
          <a:xfrm>
            <a:off x="6675437" y="6345237"/>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19</a:t>
            </a:fld>
            <a:endParaRPr/>
          </a:p>
        </p:txBody>
      </p:sp>
      <p:sp>
        <p:nvSpPr>
          <p:cNvPr id="413" name="Google Shape;413;p21"/>
          <p:cNvSpPr txBox="1"/>
          <p:nvPr/>
        </p:nvSpPr>
        <p:spPr>
          <a:xfrm>
            <a:off x="0" y="244475"/>
            <a:ext cx="79248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References</a:t>
            </a:r>
            <a:endParaRPr/>
          </a:p>
        </p:txBody>
      </p:sp>
      <p:sp>
        <p:nvSpPr>
          <p:cNvPr id="2" name="TextBox 1">
            <a:extLst>
              <a:ext uri="{FF2B5EF4-FFF2-40B4-BE49-F238E27FC236}">
                <a16:creationId xmlns:a16="http://schemas.microsoft.com/office/drawing/2014/main" id="{2247B34B-E217-4806-AC53-8C445AB4F236}"/>
              </a:ext>
            </a:extLst>
          </p:cNvPr>
          <p:cNvSpPr txBox="1"/>
          <p:nvPr/>
        </p:nvSpPr>
        <p:spPr>
          <a:xfrm>
            <a:off x="197708" y="1210962"/>
            <a:ext cx="8798011" cy="5478423"/>
          </a:xfrm>
          <a:prstGeom prst="rect">
            <a:avLst/>
          </a:prstGeom>
          <a:noFill/>
        </p:spPr>
        <p:txBody>
          <a:bodyPr wrap="square" rtlCol="0">
            <a:spAutoFit/>
          </a:bodyPr>
          <a:lstStyle/>
          <a:p>
            <a:pPr algn="l"/>
            <a:r>
              <a:rPr lang="en-IN" b="0" i="0">
                <a:solidFill>
                  <a:srgbClr val="495365"/>
                </a:solidFill>
                <a:effectLst/>
                <a:latin typeface="Arial" panose="020B0604020202020204" pitchFamily="34" charset="0"/>
              </a:rPr>
              <a:t>1. </a:t>
            </a:r>
            <a:r>
              <a:rPr lang="en-IN" b="0" i="0" err="1">
                <a:solidFill>
                  <a:srgbClr val="495365"/>
                </a:solidFill>
                <a:effectLst/>
                <a:latin typeface="Arial" panose="020B0604020202020204" pitchFamily="34" charset="0"/>
              </a:rPr>
              <a:t>GeeksforGeeks</a:t>
            </a:r>
            <a:r>
              <a:rPr lang="en-IN" b="0" i="0">
                <a:solidFill>
                  <a:srgbClr val="495365"/>
                </a:solidFill>
                <a:effectLst/>
                <a:latin typeface="Arial" panose="020B0604020202020204" pitchFamily="34" charset="0"/>
              </a:rPr>
              <a:t>. ML — Unsupervised Face Clustering Pipeline - Geeks-</a:t>
            </a:r>
            <a:br>
              <a:rPr lang="en-IN" b="0" i="0">
                <a:solidFill>
                  <a:srgbClr val="495365"/>
                </a:solidFill>
                <a:effectLst/>
                <a:latin typeface="Lato" panose="020F0502020204030203" pitchFamily="34" charset="0"/>
              </a:rPr>
            </a:br>
            <a:r>
              <a:rPr lang="en-IN" b="0" i="0" err="1">
                <a:solidFill>
                  <a:srgbClr val="495365"/>
                </a:solidFill>
                <a:effectLst/>
                <a:latin typeface="Arial" panose="020B0604020202020204" pitchFamily="34" charset="0"/>
              </a:rPr>
              <a:t>forGeeks</a:t>
            </a:r>
            <a:r>
              <a:rPr lang="en-IN" b="0" i="0">
                <a:solidFill>
                  <a:srgbClr val="495365"/>
                </a:solidFill>
                <a:effectLst/>
                <a:latin typeface="Arial" panose="020B0604020202020204" pitchFamily="34" charset="0"/>
              </a:rPr>
              <a:t>. Available online: https://www.geeksforgeeks.org/ml-unsupervised-</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face-clustering-pipeline/</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2. OpenCV. Open Source Computer Vision Library. Available online: https://opencv.o</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3. scikit-learn. Machine Learning in Python. Available online: https://scikit-</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learn.org/stable/</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4. NumPy. The fundamental package for scientific computing with Python.</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Available online: https://numpy.org/</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5. Matplotlib. Python plotting library. Available online: https://matplotlib.org/</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6. Ester, M., </a:t>
            </a:r>
            <a:r>
              <a:rPr lang="en-IN" b="0" i="0" err="1">
                <a:solidFill>
                  <a:srgbClr val="495365"/>
                </a:solidFill>
                <a:effectLst/>
                <a:latin typeface="Arial" panose="020B0604020202020204" pitchFamily="34" charset="0"/>
              </a:rPr>
              <a:t>Kriegel</a:t>
            </a:r>
            <a:r>
              <a:rPr lang="en-IN" b="0" i="0">
                <a:solidFill>
                  <a:srgbClr val="495365"/>
                </a:solidFill>
                <a:effectLst/>
                <a:latin typeface="Arial" panose="020B0604020202020204" pitchFamily="34" charset="0"/>
              </a:rPr>
              <a:t>, H. P., Sander, J., &amp; Xu, X. (1996). A density-based</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algorithm for discovering clusters in large spatial databases with noise. In</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KDD-96 Proceedings (Vol. 96, No. 34, pp. 226-231).</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7. MacQueen, J. B. (1967). Some methods for classification and analysis of</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multivariate observations. In Proceedings of the fifth Berkeley symposium</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on mathematical statistics and probability (Vol. 1, No. 14, pp. 281-297).</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8. Milligan, G. W., &amp; Cooper, M. C. (1985). An examination of procedures</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for determining the number of clusters in a data set. Psychometrika, 50(2),</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159-179.</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9. Pan, S. J., Tsang, I. W., Kwok, J. T., &amp; Yang, Q. (2010). Domain </a:t>
            </a:r>
            <a:r>
              <a:rPr lang="en-IN" b="0" i="0" err="1">
                <a:solidFill>
                  <a:srgbClr val="495365"/>
                </a:solidFill>
                <a:effectLst/>
                <a:latin typeface="Arial" panose="020B0604020202020204" pitchFamily="34" charset="0"/>
              </a:rPr>
              <a:t>adap</a:t>
            </a:r>
            <a:r>
              <a:rPr lang="en-IN" b="0" i="0">
                <a:solidFill>
                  <a:srgbClr val="495365"/>
                </a:solidFill>
                <a:effectLst/>
                <a:latin typeface="Arial" panose="020B0604020202020204" pitchFamily="34" charset="0"/>
              </a:rPr>
              <a:t>-</a:t>
            </a:r>
            <a:br>
              <a:rPr lang="en-IN" b="0" i="0">
                <a:solidFill>
                  <a:srgbClr val="495365"/>
                </a:solidFill>
                <a:effectLst/>
                <a:latin typeface="Lato" panose="020F0502020204030203" pitchFamily="34" charset="0"/>
              </a:rPr>
            </a:br>
            <a:r>
              <a:rPr lang="en-IN" b="0" i="0" err="1">
                <a:solidFill>
                  <a:srgbClr val="495365"/>
                </a:solidFill>
                <a:effectLst/>
                <a:latin typeface="Arial" panose="020B0604020202020204" pitchFamily="34" charset="0"/>
              </a:rPr>
              <a:t>tation</a:t>
            </a:r>
            <a:r>
              <a:rPr lang="en-IN" b="0" i="0">
                <a:solidFill>
                  <a:srgbClr val="495365"/>
                </a:solidFill>
                <a:effectLst/>
                <a:latin typeface="Arial" panose="020B0604020202020204" pitchFamily="34" charset="0"/>
              </a:rPr>
              <a:t> via transfer component analysis. IEEE Transactions on Neural</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Networks, 22(2), 199-210.</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10. Caron, M., Bojanowski, P., </a:t>
            </a:r>
            <a:r>
              <a:rPr lang="en-IN" b="0" i="0" err="1">
                <a:solidFill>
                  <a:srgbClr val="495365"/>
                </a:solidFill>
                <a:effectLst/>
                <a:latin typeface="Arial" panose="020B0604020202020204" pitchFamily="34" charset="0"/>
              </a:rPr>
              <a:t>Joulin</a:t>
            </a:r>
            <a:r>
              <a:rPr lang="en-IN" b="0" i="0">
                <a:solidFill>
                  <a:srgbClr val="495365"/>
                </a:solidFill>
                <a:effectLst/>
                <a:latin typeface="Arial" panose="020B0604020202020204" pitchFamily="34" charset="0"/>
              </a:rPr>
              <a:t>, A., &amp; </a:t>
            </a:r>
            <a:r>
              <a:rPr lang="en-IN" b="0" i="0" err="1">
                <a:solidFill>
                  <a:srgbClr val="495365"/>
                </a:solidFill>
                <a:effectLst/>
                <a:latin typeface="Arial" panose="020B0604020202020204" pitchFamily="34" charset="0"/>
              </a:rPr>
              <a:t>Douze</a:t>
            </a:r>
            <a:r>
              <a:rPr lang="en-IN" b="0" i="0">
                <a:solidFill>
                  <a:srgbClr val="495365"/>
                </a:solidFill>
                <a:effectLst/>
                <a:latin typeface="Arial" panose="020B0604020202020204" pitchFamily="34" charset="0"/>
              </a:rPr>
              <a:t>, M. (2018). Deep cluster-</a:t>
            </a:r>
            <a:br>
              <a:rPr lang="en-IN" b="0" i="0">
                <a:solidFill>
                  <a:srgbClr val="495365"/>
                </a:solidFill>
                <a:effectLst/>
                <a:latin typeface="Lato" panose="020F0502020204030203" pitchFamily="34" charset="0"/>
              </a:rPr>
            </a:br>
            <a:r>
              <a:rPr lang="en-IN" b="0" i="0" err="1">
                <a:solidFill>
                  <a:srgbClr val="495365"/>
                </a:solidFill>
                <a:effectLst/>
                <a:latin typeface="Arial" panose="020B0604020202020204" pitchFamily="34" charset="0"/>
              </a:rPr>
              <a:t>ing</a:t>
            </a:r>
            <a:r>
              <a:rPr lang="en-IN" b="0" i="0">
                <a:solidFill>
                  <a:srgbClr val="495365"/>
                </a:solidFill>
                <a:effectLst/>
                <a:latin typeface="Arial" panose="020B0604020202020204" pitchFamily="34" charset="0"/>
              </a:rPr>
              <a:t> for unsupervised learning of visual features. In European conference</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on computer vision (pp. 132-149). Springer, Cham.</a:t>
            </a:r>
            <a:br>
              <a:rPr lang="en-IN" b="0" i="0">
                <a:solidFill>
                  <a:srgbClr val="495365"/>
                </a:solidFill>
                <a:effectLst/>
                <a:latin typeface="Lato" panose="020F0502020204030203" pitchFamily="34" charset="0"/>
              </a:rPr>
            </a:b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
          <p:cNvSpPr txBox="1"/>
          <p:nvPr/>
        </p:nvSpPr>
        <p:spPr>
          <a:xfrm>
            <a:off x="274637" y="260350"/>
            <a:ext cx="70866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Broad Outline</a:t>
            </a:r>
            <a:endParaRPr/>
          </a:p>
        </p:txBody>
      </p:sp>
      <p:sp>
        <p:nvSpPr>
          <p:cNvPr id="102" name="Google Shape;102;p2"/>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03" name="Google Shape;103;p2"/>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04" name="Google Shape;104;p2"/>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05" name="Google Shape;105;p2"/>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07" name="Google Shape;107;p2"/>
          <p:cNvSpPr txBox="1"/>
          <p:nvPr/>
        </p:nvSpPr>
        <p:spPr>
          <a:xfrm>
            <a:off x="0" y="6360191"/>
            <a:ext cx="7686675" cy="308393"/>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err="1"/>
              <a:t>Rajkiya</a:t>
            </a:r>
            <a:r>
              <a:rPr lang="en-US"/>
              <a:t> Engineering College , </a:t>
            </a:r>
            <a:r>
              <a:rPr lang="en-US" err="1"/>
              <a:t>Kannauj</a:t>
            </a:r>
            <a:endParaRPr/>
          </a:p>
        </p:txBody>
      </p:sp>
      <p:sp>
        <p:nvSpPr>
          <p:cNvPr id="108" name="Google Shape;108;p2"/>
          <p:cNvSpPr txBox="1"/>
          <p:nvPr/>
        </p:nvSpPr>
        <p:spPr>
          <a:xfrm>
            <a:off x="6389687" y="6389353"/>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2</a:t>
            </a:fld>
            <a:endParaRPr/>
          </a:p>
        </p:txBody>
      </p:sp>
      <p:sp>
        <p:nvSpPr>
          <p:cNvPr id="109" name="Google Shape;109;p2"/>
          <p:cNvSpPr txBox="1"/>
          <p:nvPr/>
        </p:nvSpPr>
        <p:spPr>
          <a:xfrm>
            <a:off x="5481637" y="6915150"/>
            <a:ext cx="269875" cy="2762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EECE1"/>
              </a:buClr>
              <a:buSzPts val="1200"/>
              <a:buFont typeface="Arial"/>
              <a:buNone/>
            </a:pPr>
            <a:r>
              <a:rPr lang="en-US" sz="1200" b="1" i="0" u="none">
                <a:solidFill>
                  <a:srgbClr val="EEECE1"/>
                </a:solidFill>
                <a:latin typeface="Arial"/>
                <a:ea typeface="Arial"/>
                <a:cs typeface="Arial"/>
                <a:sym typeface="Arial"/>
              </a:rPr>
              <a:t>, </a:t>
            </a:r>
            <a:endParaRPr/>
          </a:p>
        </p:txBody>
      </p:sp>
      <p:sp>
        <p:nvSpPr>
          <p:cNvPr id="110" name="Google Shape;110;p2"/>
          <p:cNvSpPr txBox="1"/>
          <p:nvPr/>
        </p:nvSpPr>
        <p:spPr>
          <a:xfrm>
            <a:off x="172358" y="1077231"/>
            <a:ext cx="8504237" cy="5199063"/>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Abstract</a:t>
            </a: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Problem Statement</a:t>
            </a:r>
          </a:p>
          <a:p>
            <a:pPr marL="342900" marR="0" lvl="0" indent="-342900" algn="l" rtl="0">
              <a:lnSpc>
                <a:spcPct val="100000"/>
              </a:lnSpc>
              <a:spcBef>
                <a:spcPts val="0"/>
              </a:spcBef>
              <a:spcAft>
                <a:spcPts val="0"/>
              </a:spcAft>
              <a:buFont typeface="Wingdings" panose="05000000000000000000" pitchFamily="2" charset="2"/>
              <a:buChar char="Ø"/>
            </a:pPr>
            <a:r>
              <a:rPr lang="en-US" sz="2400">
                <a:solidFill>
                  <a:schemeClr val="dk1"/>
                </a:solidFill>
                <a:latin typeface="Times New Roman"/>
                <a:ea typeface="Times New Roman"/>
                <a:cs typeface="Times New Roman"/>
                <a:sym typeface="Times New Roman"/>
              </a:rPr>
              <a:t>Proposed Solution</a:t>
            </a:r>
            <a:endParaRPr lang="en-US" sz="2400" i="0" u="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Font typeface="Wingdings" panose="05000000000000000000" pitchFamily="2" charset="2"/>
              <a:buChar char="Ø"/>
            </a:pPr>
            <a:r>
              <a:rPr lang="en-US" sz="2400">
                <a:solidFill>
                  <a:schemeClr val="dk1"/>
                </a:solidFill>
                <a:latin typeface="Times New Roman"/>
                <a:ea typeface="Times New Roman"/>
                <a:cs typeface="Times New Roman"/>
                <a:sym typeface="Times New Roman"/>
              </a:rPr>
              <a:t>Goal &amp; Objective</a:t>
            </a:r>
            <a:endParaRPr lang="en-US" sz="2400" i="0" u="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Introduction</a:t>
            </a: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Algorithm Used </a:t>
            </a: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Literature Survey</a:t>
            </a: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Conclusion</a:t>
            </a:r>
          </a:p>
          <a:p>
            <a:pPr marL="342900" marR="0" lvl="0" indent="-342900" algn="l" rtl="0">
              <a:lnSpc>
                <a:spcPct val="100000"/>
              </a:lnSpc>
              <a:spcBef>
                <a:spcPts val="0"/>
              </a:spcBef>
              <a:spcAft>
                <a:spcPts val="0"/>
              </a:spcAft>
              <a:buFont typeface="Wingdings" panose="05000000000000000000" pitchFamily="2" charset="2"/>
              <a:buChar char="Ø"/>
            </a:pPr>
            <a:r>
              <a:rPr lang="en-US" sz="2400" i="0" u="none">
                <a:solidFill>
                  <a:schemeClr val="dk1"/>
                </a:solidFill>
                <a:latin typeface="Times New Roman"/>
                <a:ea typeface="Times New Roman"/>
                <a:cs typeface="Times New Roman"/>
                <a:sym typeface="Times New Roman"/>
              </a:rPr>
              <a:t>References</a:t>
            </a:r>
            <a:endParaRPr sz="2400" i="0" u="none">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22"/>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420" name="Google Shape;420;p22"/>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421" name="Google Shape;421;p22"/>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22" name="Google Shape;422;p22"/>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24" name="Google Shape;424;p22"/>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425" name="Google Shape;425;p22"/>
          <p:cNvSpPr txBox="1"/>
          <p:nvPr/>
        </p:nvSpPr>
        <p:spPr>
          <a:xfrm>
            <a:off x="6675437" y="6345237"/>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20</a:t>
            </a:fld>
            <a:endParaRPr/>
          </a:p>
        </p:txBody>
      </p:sp>
      <p:sp>
        <p:nvSpPr>
          <p:cNvPr id="426" name="Google Shape;426;p22"/>
          <p:cNvSpPr txBox="1"/>
          <p:nvPr/>
        </p:nvSpPr>
        <p:spPr>
          <a:xfrm>
            <a:off x="0" y="244475"/>
            <a:ext cx="79248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References</a:t>
            </a:r>
            <a:endParaRPr/>
          </a:p>
        </p:txBody>
      </p:sp>
      <p:sp>
        <p:nvSpPr>
          <p:cNvPr id="2" name="TextBox 1">
            <a:extLst>
              <a:ext uri="{FF2B5EF4-FFF2-40B4-BE49-F238E27FC236}">
                <a16:creationId xmlns:a16="http://schemas.microsoft.com/office/drawing/2014/main" id="{607773FD-178F-4F63-8C57-091507227E1C}"/>
              </a:ext>
            </a:extLst>
          </p:cNvPr>
          <p:cNvSpPr txBox="1"/>
          <p:nvPr/>
        </p:nvSpPr>
        <p:spPr>
          <a:xfrm>
            <a:off x="292100" y="1066800"/>
            <a:ext cx="8516937" cy="1815882"/>
          </a:xfrm>
          <a:prstGeom prst="rect">
            <a:avLst/>
          </a:prstGeom>
          <a:noFill/>
        </p:spPr>
        <p:txBody>
          <a:bodyPr wrap="square" rtlCol="0">
            <a:spAutoFit/>
          </a:bodyPr>
          <a:lstStyle/>
          <a:p>
            <a:pPr algn="l"/>
            <a:r>
              <a:rPr lang="en-IN" b="0" i="0">
                <a:solidFill>
                  <a:srgbClr val="495365"/>
                </a:solidFill>
                <a:effectLst/>
                <a:latin typeface="Arial" panose="020B0604020202020204" pitchFamily="34" charset="0"/>
              </a:rPr>
              <a:t>11. Ng, A. Y., Jordan, M. I., &amp; Weiss, Y. (2002). On spectral clustering:</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Analysis and an algorithm. In Advances in neural information processing</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systems (pp. 849-856).</a:t>
            </a:r>
            <a:br>
              <a:rPr lang="en-IN" b="0" i="0">
                <a:solidFill>
                  <a:srgbClr val="495365"/>
                </a:solidFill>
                <a:effectLst/>
                <a:latin typeface="Lato" panose="020F0502020204030203" pitchFamily="34" charset="0"/>
              </a:rPr>
            </a:br>
            <a:r>
              <a:rPr lang="en-IN" b="0" i="0">
                <a:solidFill>
                  <a:srgbClr val="495365"/>
                </a:solidFill>
                <a:effectLst/>
                <a:latin typeface="Arial" panose="020B0604020202020204" pitchFamily="34" charset="0"/>
              </a:rPr>
              <a:t>12. </a:t>
            </a:r>
            <a:r>
              <a:rPr lang="en-IN" b="0" i="0" err="1">
                <a:solidFill>
                  <a:srgbClr val="495365"/>
                </a:solidFill>
                <a:effectLst/>
                <a:latin typeface="Arial" panose="020B0604020202020204" pitchFamily="34" charset="0"/>
              </a:rPr>
              <a:t>Kingma</a:t>
            </a:r>
            <a:r>
              <a:rPr lang="en-IN" b="0" i="0">
                <a:solidFill>
                  <a:srgbClr val="495365"/>
                </a:solidFill>
                <a:effectLst/>
                <a:latin typeface="Arial" panose="020B0604020202020204" pitchFamily="34" charset="0"/>
              </a:rPr>
              <a:t>, D. P., &amp; Welling, M. (2014). Auto-encoding variational bayes.</a:t>
            </a:r>
            <a:br>
              <a:rPr lang="en-IN" b="0" i="0">
                <a:solidFill>
                  <a:srgbClr val="495365"/>
                </a:solidFill>
                <a:effectLst/>
                <a:latin typeface="Lato" panose="020F0502020204030203" pitchFamily="34" charset="0"/>
              </a:rPr>
            </a:br>
            <a:r>
              <a:rPr lang="en-IN" b="0" i="0" err="1">
                <a:solidFill>
                  <a:srgbClr val="495365"/>
                </a:solidFill>
                <a:effectLst/>
                <a:latin typeface="Arial" panose="020B0604020202020204" pitchFamily="34" charset="0"/>
              </a:rPr>
              <a:t>arXiv</a:t>
            </a:r>
            <a:r>
              <a:rPr lang="en-IN" b="0" i="0">
                <a:solidFill>
                  <a:srgbClr val="495365"/>
                </a:solidFill>
                <a:effectLst/>
                <a:latin typeface="Arial" panose="020B0604020202020204" pitchFamily="34" charset="0"/>
              </a:rPr>
              <a:t> preprint arXiv:1312.6114.</a:t>
            </a:r>
            <a:br>
              <a:rPr lang="en-IN" b="0" i="0">
                <a:solidFill>
                  <a:srgbClr val="495365"/>
                </a:solidFill>
                <a:effectLst/>
                <a:latin typeface="Lato" panose="020F0502020204030203" pitchFamily="34" charset="0"/>
              </a:rPr>
            </a:br>
            <a:endParaRPr lang="en-IN" b="0" i="0">
              <a:solidFill>
                <a:srgbClr val="495365"/>
              </a:solidFill>
              <a:effectLst/>
              <a:latin typeface="Lato" panose="020F0502020204030203" pitchFamily="34" charset="0"/>
            </a:endParaRPr>
          </a:p>
          <a:p>
            <a:br>
              <a:rPr lang="en-IN" b="0" i="0">
                <a:solidFill>
                  <a:srgbClr val="495365"/>
                </a:solidFill>
                <a:effectLst/>
                <a:latin typeface="Lato" panose="020F0502020204030203" pitchFamily="34" charset="0"/>
              </a:rPr>
            </a:br>
            <a:endParaRPr lang="en-I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5"/>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458" name="Google Shape;458;p25"/>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459" name="Google Shape;459;p25"/>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60" name="Google Shape;460;p25"/>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463" name="Google Shape;463;p25"/>
          <p:cNvSpPr txBox="1"/>
          <p:nvPr/>
        </p:nvSpPr>
        <p:spPr>
          <a:xfrm>
            <a:off x="6675437" y="6345237"/>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21</a:t>
            </a:fld>
            <a:endParaRPr/>
          </a:p>
        </p:txBody>
      </p:sp>
      <p:pic>
        <p:nvPicPr>
          <p:cNvPr id="464" name="Google Shape;464;p25"/>
          <p:cNvPicPr preferRelativeResize="0"/>
          <p:nvPr/>
        </p:nvPicPr>
        <p:blipFill rotWithShape="1">
          <a:blip r:embed="rId3">
            <a:alphaModFix/>
          </a:blip>
          <a:srcRect/>
          <a:stretch/>
        </p:blipFill>
        <p:spPr>
          <a:xfrm>
            <a:off x="762000" y="1524000"/>
            <a:ext cx="7620000" cy="3810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3"/>
          <p:cNvSpPr txBox="1"/>
          <p:nvPr/>
        </p:nvSpPr>
        <p:spPr>
          <a:xfrm>
            <a:off x="549275" y="982527"/>
            <a:ext cx="8015400" cy="2739171"/>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800">
                <a:solidFill>
                  <a:srgbClr val="202122"/>
                </a:solidFill>
                <a:highlight>
                  <a:srgbClr val="FFFFFF"/>
                </a:highlight>
              </a:rPr>
              <a:t> </a:t>
            </a:r>
            <a:r>
              <a:rPr lang="en-US" sz="2000">
                <a:solidFill>
                  <a:srgbClr val="202122"/>
                </a:solidFill>
                <a:highlight>
                  <a:srgbClr val="FFFFFF"/>
                </a:highlight>
              </a:rPr>
              <a:t>The utilization of unsupervised learning techniques in facial recognition has gained significant attention due to its potential in various applications ranging from surveillance systems to social media analytics. This presents a detailed examination of a machine learning-based unsupervised face clustering pipeline.</a:t>
            </a:r>
            <a:endParaRPr sz="2000">
              <a:solidFill>
                <a:srgbClr val="202122"/>
              </a:solidFill>
              <a:highlight>
                <a:srgbClr val="FFFFFF"/>
              </a:highlight>
            </a:endParaRPr>
          </a:p>
          <a:p>
            <a:pPr marL="0" marR="0" lvl="0" indent="0" algn="l" rtl="0">
              <a:lnSpc>
                <a:spcPct val="100000"/>
              </a:lnSpc>
              <a:spcBef>
                <a:spcPts val="0"/>
              </a:spcBef>
              <a:spcAft>
                <a:spcPts val="0"/>
              </a:spcAft>
              <a:buNone/>
            </a:pPr>
            <a:endParaRPr sz="1800">
              <a:solidFill>
                <a:schemeClr val="dk1"/>
              </a:solidFill>
              <a:highlight>
                <a:srgbClr val="FFFFFF"/>
              </a:highlight>
            </a:endParaRPr>
          </a:p>
          <a:p>
            <a:pPr marL="0" marR="0" lvl="0" indent="0" algn="l" rtl="0">
              <a:lnSpc>
                <a:spcPct val="100000"/>
              </a:lnSpc>
              <a:spcBef>
                <a:spcPts val="0"/>
              </a:spcBef>
              <a:spcAft>
                <a:spcPts val="0"/>
              </a:spcAft>
              <a:buNone/>
            </a:pPr>
            <a:endParaRPr sz="1800">
              <a:solidFill>
                <a:schemeClr val="dk1"/>
              </a:solidFill>
              <a:highlight>
                <a:srgbClr val="FFFFFF"/>
              </a:highlight>
            </a:endParaRPr>
          </a:p>
          <a:p>
            <a:pPr marL="0" marR="0" lvl="0" indent="0" algn="l" rtl="0">
              <a:lnSpc>
                <a:spcPct val="100000"/>
              </a:lnSpc>
              <a:spcBef>
                <a:spcPts val="0"/>
              </a:spcBef>
              <a:spcAft>
                <a:spcPts val="0"/>
              </a:spcAft>
              <a:buNone/>
            </a:pPr>
            <a:endParaRPr sz="1800">
              <a:solidFill>
                <a:schemeClr val="dk1"/>
              </a:solidFill>
              <a:highlight>
                <a:srgbClr val="FFFFFF"/>
              </a:highlight>
            </a:endParaRPr>
          </a:p>
          <a:p>
            <a:pPr marL="0" marR="0" lvl="0" indent="0" algn="l" rtl="0">
              <a:lnSpc>
                <a:spcPct val="100000"/>
              </a:lnSpc>
              <a:spcBef>
                <a:spcPts val="0"/>
              </a:spcBef>
              <a:spcAft>
                <a:spcPts val="0"/>
              </a:spcAft>
              <a:buNone/>
            </a:pPr>
            <a:endParaRPr sz="1800">
              <a:solidFill>
                <a:schemeClr val="dk1"/>
              </a:solidFill>
              <a:highlight>
                <a:srgbClr val="FFFFFF"/>
              </a:highlight>
            </a:endParaRPr>
          </a:p>
        </p:txBody>
      </p:sp>
      <p:sp>
        <p:nvSpPr>
          <p:cNvPr id="116" name="Google Shape;116;p3"/>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17" name="Google Shape;117;p3"/>
          <p:cNvCxnSpPr/>
          <p:nvPr/>
        </p:nvCxnSpPr>
        <p:spPr>
          <a:xfrm>
            <a:off x="87502" y="927624"/>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18" name="Google Shape;118;p3"/>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19" name="Google Shape;119;p3"/>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21" name="Google Shape;121;p3"/>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a:p>
        </p:txBody>
      </p:sp>
      <p:sp>
        <p:nvSpPr>
          <p:cNvPr id="122" name="Google Shape;122;p3"/>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3</a:t>
            </a:fld>
            <a:endParaRPr/>
          </a:p>
        </p:txBody>
      </p:sp>
      <p:sp>
        <p:nvSpPr>
          <p:cNvPr id="123" name="Google Shape;123;p3"/>
          <p:cNvSpPr txBox="1"/>
          <p:nvPr/>
        </p:nvSpPr>
        <p:spPr>
          <a:xfrm>
            <a:off x="190500" y="273050"/>
            <a:ext cx="72009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Abstract</a:t>
            </a:r>
            <a:endParaRPr/>
          </a:p>
        </p:txBody>
      </p:sp>
      <p:pic>
        <p:nvPicPr>
          <p:cNvPr id="124" name="Google Shape;124;p3" descr="Image result for fAcial recognition system"/>
          <p:cNvPicPr preferRelativeResize="0"/>
          <p:nvPr/>
        </p:nvPicPr>
        <p:blipFill rotWithShape="1">
          <a:blip r:embed="rId3">
            <a:alphaModFix/>
          </a:blip>
          <a:srcRect/>
          <a:stretch/>
        </p:blipFill>
        <p:spPr>
          <a:xfrm>
            <a:off x="2359825" y="2634725"/>
            <a:ext cx="5256900" cy="3552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2AD53A27-242B-CFCC-02A2-D076392D68C0}"/>
            </a:ext>
          </a:extLst>
        </p:cNvPr>
        <p:cNvGrpSpPr/>
        <p:nvPr/>
      </p:nvGrpSpPr>
      <p:grpSpPr>
        <a:xfrm>
          <a:off x="0" y="0"/>
          <a:ext cx="0" cy="0"/>
          <a:chOff x="0" y="0"/>
          <a:chExt cx="0" cy="0"/>
        </a:xfrm>
      </p:grpSpPr>
      <p:sp>
        <p:nvSpPr>
          <p:cNvPr id="115" name="Google Shape;115;p3">
            <a:extLst>
              <a:ext uri="{FF2B5EF4-FFF2-40B4-BE49-F238E27FC236}">
                <a16:creationId xmlns:a16="http://schemas.microsoft.com/office/drawing/2014/main" id="{A55124FB-EAA3-97D7-BF53-667C1CEADF64}"/>
              </a:ext>
            </a:extLst>
          </p:cNvPr>
          <p:cNvSpPr txBox="1"/>
          <p:nvPr/>
        </p:nvSpPr>
        <p:spPr>
          <a:xfrm>
            <a:off x="549275" y="982527"/>
            <a:ext cx="8015400" cy="5078273"/>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1800">
                <a:solidFill>
                  <a:srgbClr val="202122"/>
                </a:solidFill>
                <a:highlight>
                  <a:srgbClr val="FFFFFF"/>
                </a:highlight>
                <a:latin typeface="Arial"/>
                <a:ea typeface="Arial"/>
                <a:cs typeface="Arial"/>
                <a:sym typeface="Arial"/>
              </a:rPr>
              <a:t>This begins by providing an overview of the key concepts involved in unsupervised learning and face clustering. It then delves into the specifics of the pipeline architecture outlined in the referenced article, elucidating each step from data preprocessing to clustering algorithms such as DBSCAN (Density-Based Spatial Clustering of Applications with Noise) and K-Means.</a:t>
            </a:r>
          </a:p>
          <a:p>
            <a:pPr marL="0" lvl="0" indent="0" algn="l" rtl="0">
              <a:spcBef>
                <a:spcPts val="0"/>
              </a:spcBef>
              <a:spcAft>
                <a:spcPts val="0"/>
              </a:spcAft>
              <a:buNone/>
            </a:pPr>
            <a:endParaRPr lang="en-US" sz="1800" b="1">
              <a:solidFill>
                <a:schemeClr val="dk1"/>
              </a:solidFill>
              <a:highlight>
                <a:srgbClr val="FFFFFF"/>
              </a:highlight>
              <a:latin typeface="Arial"/>
              <a:ea typeface="Arial"/>
              <a:cs typeface="Arial"/>
              <a:sym typeface="Arial"/>
            </a:endParaRPr>
          </a:p>
          <a:p>
            <a:pPr marL="0" lvl="0" indent="0" algn="l" rtl="0">
              <a:spcBef>
                <a:spcPts val="0"/>
              </a:spcBef>
              <a:spcAft>
                <a:spcPts val="0"/>
              </a:spcAft>
              <a:buNone/>
            </a:pPr>
            <a:r>
              <a:rPr lang="en-US" sz="1800">
                <a:solidFill>
                  <a:schemeClr val="dk1"/>
                </a:solidFill>
                <a:highlight>
                  <a:srgbClr val="FFFFFF"/>
                </a:highlight>
                <a:latin typeface="Arial"/>
                <a:ea typeface="Arial"/>
                <a:cs typeface="Arial"/>
                <a:sym typeface="Arial"/>
              </a:rPr>
              <a:t>Discusses the challenges encountered in unsupervised face clustering, including variations in illumination, pose, and expression, along with potential solutions proposed in the pipeline. It also addresses the performance metrics used to evaluate the efficacy of the clustering algorithm, such as precision, recall, and F1-score.Moreover, practical considerations regarding the deployment and scalability of the pipeline are examined, along with possible extensions and future research directions . Additionally, the report discusses the limitations of the proposed approach and suggests areas for improvement.</a:t>
            </a:r>
          </a:p>
          <a:p>
            <a:pPr marL="0" lvl="0" indent="0" algn="l" rtl="0">
              <a:spcBef>
                <a:spcPts val="0"/>
              </a:spcBef>
              <a:spcAft>
                <a:spcPts val="0"/>
              </a:spcAft>
              <a:buNone/>
            </a:pPr>
            <a:endParaRPr lang="en-US" sz="1800" b="1">
              <a:solidFill>
                <a:schemeClr val="dk1"/>
              </a:solidFill>
              <a:highlight>
                <a:srgbClr val="FFFFFF"/>
              </a:highlight>
              <a:latin typeface="Arial"/>
              <a:ea typeface="Arial"/>
              <a:cs typeface="Arial"/>
              <a:sym typeface="Arial"/>
            </a:endParaRPr>
          </a:p>
          <a:p>
            <a:pPr marL="0" lvl="0" indent="0" algn="l" rtl="0">
              <a:spcBef>
                <a:spcPts val="0"/>
              </a:spcBef>
              <a:spcAft>
                <a:spcPts val="0"/>
              </a:spcAft>
              <a:buNone/>
            </a:pPr>
            <a:endParaRPr lang="en-US" sz="1800" b="1">
              <a:solidFill>
                <a:schemeClr val="dk1"/>
              </a:solidFill>
              <a:highlight>
                <a:srgbClr val="FFFFFF"/>
              </a:highlight>
              <a:latin typeface="Arial"/>
              <a:ea typeface="Arial"/>
              <a:cs typeface="Arial"/>
              <a:sym typeface="Arial"/>
            </a:endParaRPr>
          </a:p>
          <a:p>
            <a:pPr marL="0" lvl="0" indent="0" algn="l" rtl="0">
              <a:spcBef>
                <a:spcPts val="0"/>
              </a:spcBef>
              <a:spcAft>
                <a:spcPts val="0"/>
              </a:spcAft>
              <a:buNone/>
            </a:pPr>
            <a:endParaRPr lang="en-US" sz="1800" b="1">
              <a:solidFill>
                <a:schemeClr val="dk1"/>
              </a:solidFill>
              <a:highlight>
                <a:srgbClr val="FFFFFF"/>
              </a:highlight>
              <a:latin typeface="Arial"/>
              <a:ea typeface="Arial"/>
              <a:cs typeface="Arial"/>
              <a:sym typeface="Arial"/>
            </a:endParaRPr>
          </a:p>
        </p:txBody>
      </p:sp>
      <p:sp>
        <p:nvSpPr>
          <p:cNvPr id="116" name="Google Shape;116;p3">
            <a:extLst>
              <a:ext uri="{FF2B5EF4-FFF2-40B4-BE49-F238E27FC236}">
                <a16:creationId xmlns:a16="http://schemas.microsoft.com/office/drawing/2014/main" id="{A85FC976-3812-1924-3F5B-26F81758D61E}"/>
              </a:ext>
            </a:extLst>
          </p:cNvPr>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17" name="Google Shape;117;p3">
            <a:extLst>
              <a:ext uri="{FF2B5EF4-FFF2-40B4-BE49-F238E27FC236}">
                <a16:creationId xmlns:a16="http://schemas.microsoft.com/office/drawing/2014/main" id="{C5B1C073-8A92-F008-993F-B30F84C386FE}"/>
              </a:ext>
            </a:extLst>
          </p:cNvPr>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18" name="Google Shape;118;p3">
            <a:extLst>
              <a:ext uri="{FF2B5EF4-FFF2-40B4-BE49-F238E27FC236}">
                <a16:creationId xmlns:a16="http://schemas.microsoft.com/office/drawing/2014/main" id="{4A77E569-B0C6-692A-6005-85D2541DCD21}"/>
              </a:ext>
            </a:extLst>
          </p:cNvPr>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19" name="Google Shape;119;p3">
            <a:extLst>
              <a:ext uri="{FF2B5EF4-FFF2-40B4-BE49-F238E27FC236}">
                <a16:creationId xmlns:a16="http://schemas.microsoft.com/office/drawing/2014/main" id="{AF8410F7-4B56-CD17-AA05-A72226C2A3D8}"/>
              </a:ext>
            </a:extLst>
          </p:cNvPr>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21" name="Google Shape;121;p3">
            <a:extLst>
              <a:ext uri="{FF2B5EF4-FFF2-40B4-BE49-F238E27FC236}">
                <a16:creationId xmlns:a16="http://schemas.microsoft.com/office/drawing/2014/main" id="{C2586204-A42A-9D94-554C-B5DF10D47712}"/>
              </a:ext>
            </a:extLst>
          </p:cNvPr>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a:p>
        </p:txBody>
      </p:sp>
      <p:sp>
        <p:nvSpPr>
          <p:cNvPr id="122" name="Google Shape;122;p3">
            <a:extLst>
              <a:ext uri="{FF2B5EF4-FFF2-40B4-BE49-F238E27FC236}">
                <a16:creationId xmlns:a16="http://schemas.microsoft.com/office/drawing/2014/main" id="{FD020F80-17B9-DDFA-5B24-7098DC4B1CA7}"/>
              </a:ext>
            </a:extLst>
          </p:cNvPr>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4</a:t>
            </a:fld>
            <a:endParaRPr/>
          </a:p>
        </p:txBody>
      </p:sp>
      <p:sp>
        <p:nvSpPr>
          <p:cNvPr id="123" name="Google Shape;123;p3">
            <a:extLst>
              <a:ext uri="{FF2B5EF4-FFF2-40B4-BE49-F238E27FC236}">
                <a16:creationId xmlns:a16="http://schemas.microsoft.com/office/drawing/2014/main" id="{D67E93C3-0EE9-E221-2487-1D346CDD5C4B}"/>
              </a:ext>
            </a:extLst>
          </p:cNvPr>
          <p:cNvSpPr txBox="1"/>
          <p:nvPr/>
        </p:nvSpPr>
        <p:spPr>
          <a:xfrm>
            <a:off x="190500" y="273050"/>
            <a:ext cx="72009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Abstract</a:t>
            </a:r>
            <a:endParaRPr/>
          </a:p>
        </p:txBody>
      </p:sp>
    </p:spTree>
    <p:extLst>
      <p:ext uri="{BB962C8B-B14F-4D97-AF65-F5344CB8AC3E}">
        <p14:creationId xmlns:p14="http://schemas.microsoft.com/office/powerpoint/2010/main" val="376839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4"/>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38" name="Google Shape;138;p4"/>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39" name="Google Shape;139;p4"/>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40" name="Google Shape;140;p4"/>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42" name="Google Shape;142;p4"/>
          <p:cNvSpPr txBox="1"/>
          <p:nvPr/>
        </p:nvSpPr>
        <p:spPr>
          <a:xfrm>
            <a:off x="0" y="6389687"/>
            <a:ext cx="7686675" cy="493058"/>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algn="ctr">
              <a:buClr>
                <a:schemeClr val="lt2"/>
              </a:buClr>
              <a:buSzPts val="1200"/>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a:p>
            <a:pPr marL="0" marR="0" lvl="0" indent="0" algn="ctr" rtl="0">
              <a:lnSpc>
                <a:spcPct val="100000"/>
              </a:lnSpc>
              <a:spcBef>
                <a:spcPts val="0"/>
              </a:spcBef>
              <a:spcAft>
                <a:spcPts val="0"/>
              </a:spcAft>
              <a:buClr>
                <a:schemeClr val="lt2"/>
              </a:buClr>
              <a:buSzPts val="1200"/>
              <a:buFont typeface="Arial"/>
              <a:buNone/>
            </a:pPr>
            <a:endParaRPr/>
          </a:p>
        </p:txBody>
      </p:sp>
      <p:sp>
        <p:nvSpPr>
          <p:cNvPr id="143" name="Google Shape;143;p4"/>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5</a:t>
            </a:fld>
            <a:endParaRPr/>
          </a:p>
        </p:txBody>
      </p:sp>
      <p:sp>
        <p:nvSpPr>
          <p:cNvPr id="144" name="Google Shape;144;p4"/>
          <p:cNvSpPr txBox="1"/>
          <p:nvPr/>
        </p:nvSpPr>
        <p:spPr>
          <a:xfrm>
            <a:off x="274637" y="260350"/>
            <a:ext cx="70866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r>
              <a:rPr lang="en-US" sz="3600" b="1" i="0" u="none">
                <a:solidFill>
                  <a:srgbClr val="E46C0A"/>
                </a:solidFill>
                <a:latin typeface="Times New Roman"/>
                <a:ea typeface="Times New Roman"/>
                <a:cs typeface="Times New Roman"/>
                <a:sym typeface="Times New Roman"/>
              </a:rPr>
              <a:t>Problem Statement</a:t>
            </a:r>
            <a:endParaRPr/>
          </a:p>
        </p:txBody>
      </p:sp>
      <p:sp>
        <p:nvSpPr>
          <p:cNvPr id="145" name="Google Shape;145;p4"/>
          <p:cNvSpPr txBox="1"/>
          <p:nvPr/>
        </p:nvSpPr>
        <p:spPr>
          <a:xfrm>
            <a:off x="274637" y="1284913"/>
            <a:ext cx="8264400" cy="359632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0"/>
              </a:spcBef>
              <a:spcAft>
                <a:spcPts val="0"/>
              </a:spcAft>
              <a:buNone/>
            </a:pPr>
            <a:r>
              <a:rPr lang="en-US" sz="1800">
                <a:solidFill>
                  <a:srgbClr val="404040"/>
                </a:solidFill>
                <a:highlight>
                  <a:srgbClr val="FFFFFF"/>
                </a:highlight>
                <a:latin typeface="Roboto"/>
                <a:ea typeface="Roboto"/>
                <a:cs typeface="Roboto"/>
                <a:sym typeface="Roboto"/>
              </a:rPr>
              <a:t>Live face-recognition is a problem that automated security division still face. With the advancements in Convolutions Neural Networks and specifically creative ways of Region-CNN, it’s already confirmed that with our current technologies, we can opt for supervised learning options such as </a:t>
            </a:r>
            <a:r>
              <a:rPr lang="en-US" sz="1800" err="1">
                <a:solidFill>
                  <a:srgbClr val="404040"/>
                </a:solidFill>
                <a:highlight>
                  <a:srgbClr val="FFFFFF"/>
                </a:highlight>
                <a:latin typeface="Roboto"/>
                <a:ea typeface="Roboto"/>
                <a:cs typeface="Roboto"/>
                <a:sym typeface="Roboto"/>
              </a:rPr>
              <a:t>FaceNet</a:t>
            </a:r>
            <a:r>
              <a:rPr lang="en-US" sz="1800">
                <a:solidFill>
                  <a:srgbClr val="404040"/>
                </a:solidFill>
                <a:highlight>
                  <a:srgbClr val="FFFFFF"/>
                </a:highlight>
                <a:latin typeface="Roboto"/>
                <a:ea typeface="Roboto"/>
                <a:cs typeface="Roboto"/>
                <a:sym typeface="Roboto"/>
              </a:rPr>
              <a:t>, YOLO for fast and live face recognition  in a real-world environment.</a:t>
            </a:r>
          </a:p>
          <a:p>
            <a:pPr marL="0" lvl="0" indent="0" algn="just" rtl="0">
              <a:lnSpc>
                <a:spcPct val="115000"/>
              </a:lnSpc>
              <a:spcBef>
                <a:spcPts val="0"/>
              </a:spcBef>
              <a:spcAft>
                <a:spcPts val="0"/>
              </a:spcAft>
              <a:buNone/>
            </a:pPr>
            <a:endParaRPr lang="en-US" sz="1800">
              <a:solidFill>
                <a:srgbClr val="404040"/>
              </a:solidFill>
              <a:highlight>
                <a:srgbClr val="FFFFFF"/>
              </a:highlight>
              <a:latin typeface="Roboto"/>
              <a:ea typeface="Roboto"/>
              <a:cs typeface="Roboto"/>
              <a:sym typeface="Roboto"/>
            </a:endParaRPr>
          </a:p>
          <a:p>
            <a:pPr marL="0" lvl="0" indent="0" algn="just" rtl="0">
              <a:lnSpc>
                <a:spcPct val="115000"/>
              </a:lnSpc>
              <a:spcBef>
                <a:spcPts val="0"/>
              </a:spcBef>
              <a:spcAft>
                <a:spcPts val="0"/>
              </a:spcAft>
              <a:buNone/>
            </a:pPr>
            <a:r>
              <a:rPr lang="en-US" sz="1800">
                <a:solidFill>
                  <a:srgbClr val="404040"/>
                </a:solidFill>
                <a:highlight>
                  <a:srgbClr val="FFFFFF"/>
                </a:highlight>
                <a:latin typeface="Roboto"/>
                <a:ea typeface="Roboto"/>
                <a:cs typeface="Roboto"/>
                <a:sym typeface="Roboto"/>
              </a:rPr>
              <a:t>To train a supervised model, we need to get datasets of our target labels which is still a tedious task. We need an efficient and automated solution for the dataset generation with minimal labeling effort by user intervention robust, efficient, and versatile facial recognition systems tailored to meet the evolving needs of diverse domains..</a:t>
            </a:r>
            <a:endParaRPr sz="1800">
              <a:solidFill>
                <a:srgbClr val="404040"/>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6"/>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64" name="Google Shape;164;p6"/>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65" name="Google Shape;165;p6"/>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66" name="Google Shape;166;p6"/>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68" name="Google Shape;168;p6"/>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69" name="Google Shape;169;p6"/>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6</a:t>
            </a:fld>
            <a:endParaRPr/>
          </a:p>
        </p:txBody>
      </p:sp>
      <p:sp>
        <p:nvSpPr>
          <p:cNvPr id="170" name="Google Shape;170;p6"/>
          <p:cNvSpPr txBox="1"/>
          <p:nvPr/>
        </p:nvSpPr>
        <p:spPr>
          <a:xfrm>
            <a:off x="274637" y="260350"/>
            <a:ext cx="7086600" cy="64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3600"/>
              <a:buFont typeface="Times New Roman"/>
              <a:buNone/>
            </a:pPr>
            <a:r>
              <a:rPr lang="en-US" sz="3600" b="1" i="0" u="none">
                <a:solidFill>
                  <a:srgbClr val="FF0000"/>
                </a:solidFill>
                <a:latin typeface="Times New Roman"/>
                <a:ea typeface="Times New Roman"/>
                <a:cs typeface="Times New Roman"/>
                <a:sym typeface="Times New Roman"/>
              </a:rPr>
              <a:t>Proposed Solution</a:t>
            </a:r>
            <a:endParaRPr/>
          </a:p>
        </p:txBody>
      </p:sp>
      <p:sp>
        <p:nvSpPr>
          <p:cNvPr id="171" name="Google Shape;171;p6"/>
          <p:cNvSpPr txBox="1">
            <a:spLocks noGrp="1"/>
          </p:cNvSpPr>
          <p:nvPr>
            <p:ph type="body" idx="1"/>
          </p:nvPr>
        </p:nvSpPr>
        <p:spPr>
          <a:xfrm>
            <a:off x="457200" y="1031875"/>
            <a:ext cx="8229600" cy="2515997"/>
          </a:xfrm>
          <a:prstGeom prst="rect">
            <a:avLst/>
          </a:prstGeom>
          <a:noFill/>
          <a:ln>
            <a:noFill/>
          </a:ln>
        </p:spPr>
        <p:txBody>
          <a:bodyPr spcFirstLastPara="1" wrap="square" lIns="91425" tIns="45700" rIns="91425" bIns="45700" anchor="t" anchorCtr="0">
            <a:noAutofit/>
          </a:bodyPr>
          <a:lstStyle/>
          <a:p>
            <a:pPr marL="342900" lvl="0" indent="-381000" algn="l" rtl="0">
              <a:lnSpc>
                <a:spcPct val="115000"/>
              </a:lnSpc>
              <a:spcBef>
                <a:spcPts val="1200"/>
              </a:spcBef>
              <a:spcAft>
                <a:spcPts val="0"/>
              </a:spcAft>
              <a:buClr>
                <a:srgbClr val="000000"/>
              </a:buClr>
              <a:buSzPts val="2400"/>
              <a:buChar char="•"/>
            </a:pPr>
            <a:r>
              <a:rPr lang="en-US" sz="2400">
                <a:solidFill>
                  <a:srgbClr val="000000"/>
                </a:solidFill>
                <a:latin typeface="Arial"/>
                <a:ea typeface="Arial"/>
                <a:cs typeface="Arial"/>
                <a:sym typeface="Arial"/>
              </a:rPr>
              <a:t>We are proposing a dataset generation pipeline which takes a video clip as source and extracts all the faces and clusters them to limited and accurate sets of images representing a distinct person. Each set can easily be labeled by human input with ease.</a:t>
            </a:r>
          </a:p>
          <a:p>
            <a:pPr marL="342900" lvl="0" indent="-381000" algn="l" rtl="0">
              <a:lnSpc>
                <a:spcPct val="115000"/>
              </a:lnSpc>
              <a:spcBef>
                <a:spcPts val="1200"/>
              </a:spcBef>
              <a:spcAft>
                <a:spcPts val="0"/>
              </a:spcAft>
              <a:buClr>
                <a:srgbClr val="000000"/>
              </a:buClr>
              <a:buSzPts val="2400"/>
              <a:buChar char="•"/>
            </a:pPr>
            <a:endParaRPr sz="1800">
              <a:solidFill>
                <a:srgbClr val="202122"/>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5"/>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51" name="Google Shape;151;p5"/>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52" name="Google Shape;152;p5"/>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3" name="Google Shape;153;p5"/>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5" name="Google Shape;155;p5"/>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56" name="Google Shape;156;p5"/>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7</a:t>
            </a:fld>
            <a:endParaRPr/>
          </a:p>
        </p:txBody>
      </p:sp>
      <p:sp>
        <p:nvSpPr>
          <p:cNvPr id="157" name="Google Shape;157;p5"/>
          <p:cNvSpPr txBox="1"/>
          <p:nvPr/>
        </p:nvSpPr>
        <p:spPr>
          <a:xfrm>
            <a:off x="274637" y="260350"/>
            <a:ext cx="70866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r>
              <a:rPr lang="en-US" sz="3600" b="1" i="0" u="none">
                <a:solidFill>
                  <a:srgbClr val="E46C0A"/>
                </a:solidFill>
                <a:latin typeface="Times New Roman"/>
                <a:ea typeface="Times New Roman"/>
                <a:cs typeface="Times New Roman"/>
                <a:sym typeface="Times New Roman"/>
              </a:rPr>
              <a:t>Goal &amp; Objective</a:t>
            </a:r>
            <a:endParaRPr/>
          </a:p>
        </p:txBody>
      </p:sp>
      <p:sp>
        <p:nvSpPr>
          <p:cNvPr id="158" name="Google Shape;158;p5"/>
          <p:cNvSpPr txBox="1">
            <a:spLocks noGrp="1"/>
          </p:cNvSpPr>
          <p:nvPr>
            <p:ph type="body" idx="1"/>
          </p:nvPr>
        </p:nvSpPr>
        <p:spPr>
          <a:xfrm>
            <a:off x="457200" y="1031875"/>
            <a:ext cx="8229600" cy="52006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800" b="1">
                <a:solidFill>
                  <a:srgbClr val="404040"/>
                </a:solidFill>
                <a:highlight>
                  <a:srgbClr val="FFFFFF"/>
                </a:highlight>
                <a:latin typeface="Roboto"/>
                <a:ea typeface="Roboto"/>
                <a:cs typeface="Roboto"/>
                <a:sym typeface="Roboto"/>
              </a:rPr>
              <a:t>The primary objective of this project is to implement and evaluate the effectiveness of the machine learning-based unsupervised face clustering pipeline </a:t>
            </a:r>
          </a:p>
          <a:p>
            <a:pPr marL="0" lvl="0" indent="0" algn="l" rtl="0">
              <a:lnSpc>
                <a:spcPct val="115000"/>
              </a:lnSpc>
              <a:spcBef>
                <a:spcPts val="1200"/>
              </a:spcBef>
              <a:spcAft>
                <a:spcPts val="0"/>
              </a:spcAft>
              <a:buClr>
                <a:schemeClr val="dk1"/>
              </a:buClr>
              <a:buSzPts val="1100"/>
              <a:buFont typeface="Arial"/>
              <a:buNone/>
            </a:pPr>
            <a:r>
              <a:rPr lang="en-US" sz="1800" b="0" i="0">
                <a:effectLst/>
                <a:latin typeface="Arial" panose="020B0604020202020204" pitchFamily="34" charset="0"/>
              </a:rPr>
              <a:t>Specifically ,the project aim to :</a:t>
            </a:r>
            <a:br>
              <a:rPr lang="en-US" sz="1800"/>
            </a:br>
            <a:r>
              <a:rPr lang="en-US" sz="1800" b="0" i="0">
                <a:effectLst/>
                <a:latin typeface="Arial" panose="020B0604020202020204" pitchFamily="34" charset="0"/>
              </a:rPr>
              <a:t>1. Understand the theoretical concepts behind unsupervised face clustering</a:t>
            </a:r>
            <a:br>
              <a:rPr lang="en-US" sz="1800"/>
            </a:br>
            <a:r>
              <a:rPr lang="en-US" sz="1800" b="0" i="0">
                <a:effectLst/>
                <a:latin typeface="Arial" panose="020B0604020202020204" pitchFamily="34" charset="0"/>
              </a:rPr>
              <a:t>and the pipeline architecture proposed in the article.</a:t>
            </a:r>
            <a:br>
              <a:rPr lang="en-US" sz="1800"/>
            </a:br>
            <a:r>
              <a:rPr lang="en-US" sz="1800" b="0" i="0">
                <a:effectLst/>
                <a:latin typeface="Arial" panose="020B0604020202020204" pitchFamily="34" charset="0"/>
              </a:rPr>
              <a:t>2. Implement the pipeline using appropriate programming languages and libraries.</a:t>
            </a:r>
            <a:br>
              <a:rPr lang="en-US" sz="1800"/>
            </a:br>
            <a:r>
              <a:rPr lang="en-US" sz="1800" b="0" i="0">
                <a:effectLst/>
                <a:latin typeface="Arial" panose="020B0604020202020204" pitchFamily="34" charset="0"/>
              </a:rPr>
              <a:t>3. Evaluate the performance of the pipeline on a dataset of face images.</a:t>
            </a:r>
            <a:br>
              <a:rPr lang="en-US" sz="1800"/>
            </a:br>
            <a:r>
              <a:rPr lang="en-US" sz="1800" b="0" i="0">
                <a:effectLst/>
                <a:latin typeface="Arial" panose="020B0604020202020204" pitchFamily="34" charset="0"/>
              </a:rPr>
              <a:t>4. Explore potential modifications or enhancements to the pipeline to improve</a:t>
            </a:r>
            <a:br>
              <a:rPr lang="en-US" sz="1800"/>
            </a:br>
            <a:r>
              <a:rPr lang="en-US" sz="1800" b="0" i="0">
                <a:effectLst/>
                <a:latin typeface="Arial" panose="020B0604020202020204" pitchFamily="34" charset="0"/>
              </a:rPr>
              <a:t>its effectiveness or efficiency.</a:t>
            </a:r>
            <a:br>
              <a:rPr lang="en-US" sz="1800"/>
            </a:br>
            <a:r>
              <a:rPr lang="en-US" sz="1800" b="0" i="0">
                <a:effectLst/>
                <a:latin typeface="Arial" panose="020B0604020202020204" pitchFamily="34" charset="0"/>
              </a:rPr>
              <a:t>5. Analyze the results obtained from the face clustering process and draw</a:t>
            </a:r>
            <a:br>
              <a:rPr lang="en-US" sz="1800"/>
            </a:br>
            <a:r>
              <a:rPr lang="en-US" sz="1800" b="0" i="0">
                <a:effectLst/>
                <a:latin typeface="Arial" panose="020B0604020202020204" pitchFamily="34" charset="0"/>
              </a:rPr>
              <a:t>conclusions regarding its applicability and limitations</a:t>
            </a:r>
            <a:endParaRPr lang="en-US" b="1">
              <a:solidFill>
                <a:srgbClr val="404040"/>
              </a:solidFill>
              <a:highlight>
                <a:srgbClr val="FFFFFF"/>
              </a:highlight>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endParaRPr sz="1800" b="1">
              <a:solidFill>
                <a:srgbClr val="404040"/>
              </a:solidFill>
              <a:highlight>
                <a:srgbClr val="FFFFFF"/>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a:extLst>
            <a:ext uri="{FF2B5EF4-FFF2-40B4-BE49-F238E27FC236}">
              <a16:creationId xmlns:a16="http://schemas.microsoft.com/office/drawing/2014/main" id="{0EB383CE-97F6-83BD-99EE-0DB55228EFB3}"/>
            </a:ext>
          </a:extLst>
        </p:cNvPr>
        <p:cNvGrpSpPr/>
        <p:nvPr/>
      </p:nvGrpSpPr>
      <p:grpSpPr>
        <a:xfrm>
          <a:off x="0" y="0"/>
          <a:ext cx="0" cy="0"/>
          <a:chOff x="0" y="0"/>
          <a:chExt cx="0" cy="0"/>
        </a:xfrm>
      </p:grpSpPr>
      <p:sp>
        <p:nvSpPr>
          <p:cNvPr id="150" name="Google Shape;150;p5">
            <a:extLst>
              <a:ext uri="{FF2B5EF4-FFF2-40B4-BE49-F238E27FC236}">
                <a16:creationId xmlns:a16="http://schemas.microsoft.com/office/drawing/2014/main" id="{2AAD5C25-E1A7-3C32-5CE5-D706643C2DBA}"/>
              </a:ext>
            </a:extLst>
          </p:cNvPr>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51" name="Google Shape;151;p5">
            <a:extLst>
              <a:ext uri="{FF2B5EF4-FFF2-40B4-BE49-F238E27FC236}">
                <a16:creationId xmlns:a16="http://schemas.microsoft.com/office/drawing/2014/main" id="{39B2B5C6-A58E-B897-1EEE-B7DB44B66D4A}"/>
              </a:ext>
            </a:extLst>
          </p:cNvPr>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52" name="Google Shape;152;p5">
            <a:extLst>
              <a:ext uri="{FF2B5EF4-FFF2-40B4-BE49-F238E27FC236}">
                <a16:creationId xmlns:a16="http://schemas.microsoft.com/office/drawing/2014/main" id="{8BD11430-69AF-F038-75E0-55A4339F16B1}"/>
              </a:ext>
            </a:extLst>
          </p:cNvPr>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3" name="Google Shape;153;p5">
            <a:extLst>
              <a:ext uri="{FF2B5EF4-FFF2-40B4-BE49-F238E27FC236}">
                <a16:creationId xmlns:a16="http://schemas.microsoft.com/office/drawing/2014/main" id="{D5D4DB87-9A0F-1192-6EEC-E6EE9C877716}"/>
              </a:ext>
            </a:extLst>
          </p:cNvPr>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5" name="Google Shape;155;p5">
            <a:extLst>
              <a:ext uri="{FF2B5EF4-FFF2-40B4-BE49-F238E27FC236}">
                <a16:creationId xmlns:a16="http://schemas.microsoft.com/office/drawing/2014/main" id="{72F51441-7727-6BF9-8879-21D4B4FDE4D3}"/>
              </a:ext>
            </a:extLst>
          </p:cNvPr>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56" name="Google Shape;156;p5">
            <a:extLst>
              <a:ext uri="{FF2B5EF4-FFF2-40B4-BE49-F238E27FC236}">
                <a16:creationId xmlns:a16="http://schemas.microsoft.com/office/drawing/2014/main" id="{74237CA7-DC1B-9CA8-1BAF-44417897941B}"/>
              </a:ext>
            </a:extLst>
          </p:cNvPr>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8</a:t>
            </a:fld>
            <a:endParaRPr/>
          </a:p>
        </p:txBody>
      </p:sp>
      <p:sp>
        <p:nvSpPr>
          <p:cNvPr id="157" name="Google Shape;157;p5">
            <a:extLst>
              <a:ext uri="{FF2B5EF4-FFF2-40B4-BE49-F238E27FC236}">
                <a16:creationId xmlns:a16="http://schemas.microsoft.com/office/drawing/2014/main" id="{F5AB2837-D48B-9FDB-5301-341A3690A969}"/>
              </a:ext>
            </a:extLst>
          </p:cNvPr>
          <p:cNvSpPr txBox="1"/>
          <p:nvPr/>
        </p:nvSpPr>
        <p:spPr>
          <a:xfrm>
            <a:off x="274637" y="260350"/>
            <a:ext cx="70866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r>
              <a:rPr lang="en-US" sz="3600" b="1" i="0" u="none">
                <a:solidFill>
                  <a:srgbClr val="E46C0A"/>
                </a:solidFill>
                <a:latin typeface="Times New Roman"/>
                <a:ea typeface="Times New Roman"/>
                <a:cs typeface="Times New Roman"/>
                <a:sym typeface="Times New Roman"/>
              </a:rPr>
              <a:t>Goal &amp; Objective</a:t>
            </a:r>
            <a:endParaRPr/>
          </a:p>
        </p:txBody>
      </p:sp>
      <p:sp>
        <p:nvSpPr>
          <p:cNvPr id="158" name="Google Shape;158;p5">
            <a:extLst>
              <a:ext uri="{FF2B5EF4-FFF2-40B4-BE49-F238E27FC236}">
                <a16:creationId xmlns:a16="http://schemas.microsoft.com/office/drawing/2014/main" id="{17F79161-67B9-1FCE-E770-699417A573EC}"/>
              </a:ext>
            </a:extLst>
          </p:cNvPr>
          <p:cNvSpPr txBox="1">
            <a:spLocks noGrp="1"/>
          </p:cNvSpPr>
          <p:nvPr>
            <p:ph type="body" idx="1"/>
          </p:nvPr>
        </p:nvSpPr>
        <p:spPr>
          <a:xfrm>
            <a:off x="457200" y="1031875"/>
            <a:ext cx="8229600" cy="5200650"/>
          </a:xfrm>
          <a:prstGeom prst="rect">
            <a:avLst/>
          </a:prstGeom>
          <a:noFill/>
          <a:ln>
            <a:noFill/>
          </a:ln>
        </p:spPr>
        <p:txBody>
          <a:bodyPr spcFirstLastPara="1" wrap="square" lIns="91425" tIns="45700" rIns="91425" bIns="45700" anchor="t" anchorCtr="0">
            <a:noAutofit/>
          </a:bodyPr>
          <a:lstStyle/>
          <a:p>
            <a:pPr marL="114300" indent="0" algn="l" rtl="0">
              <a:buNone/>
            </a:pPr>
            <a:r>
              <a:rPr lang="en-US" sz="1800" b="1">
                <a:effectLst/>
                <a:latin typeface="Arial" panose="020B0604020202020204" pitchFamily="34" charset="0"/>
              </a:rPr>
              <a:t>The scope of this project encompasses the following key aspects:</a:t>
            </a:r>
            <a:br>
              <a:rPr lang="en-US" sz="800">
                <a:effectLst/>
              </a:rPr>
            </a:br>
            <a:endParaRPr lang="en-US" sz="800">
              <a:effectLst/>
            </a:endParaRPr>
          </a:p>
          <a:p>
            <a:pPr marL="114300" indent="0" algn="l" rtl="0">
              <a:buNone/>
            </a:pPr>
            <a:r>
              <a:rPr lang="en-US" sz="1800">
                <a:effectLst/>
                <a:latin typeface="Arial" panose="020B0604020202020204" pitchFamily="34" charset="0"/>
              </a:rPr>
              <a:t>1.Implementation of Pipeline: </a:t>
            </a:r>
          </a:p>
          <a:p>
            <a:pPr marL="114300" indent="0" algn="l" rtl="0">
              <a:buNone/>
            </a:pPr>
            <a:r>
              <a:rPr lang="en-US" sz="1800">
                <a:latin typeface="Arial" panose="020B0604020202020204" pitchFamily="34" charset="0"/>
              </a:rPr>
              <a:t>          </a:t>
            </a:r>
            <a:r>
              <a:rPr lang="en-US" sz="1600">
                <a:effectLst/>
                <a:latin typeface="Arial" panose="020B0604020202020204" pitchFamily="34" charset="0"/>
              </a:rPr>
              <a:t>The project will involve the implementation of the entire face clustering pipeline, including data preprocessing, feature extraction, clustering algo-</a:t>
            </a:r>
            <a:br>
              <a:rPr lang="en-US" sz="1600">
                <a:effectLst/>
              </a:rPr>
            </a:br>
            <a:r>
              <a:rPr lang="en-US" sz="1600" err="1">
                <a:effectLst/>
                <a:latin typeface="Arial" panose="020B0604020202020204" pitchFamily="34" charset="0"/>
              </a:rPr>
              <a:t>rithms</a:t>
            </a:r>
            <a:r>
              <a:rPr lang="en-US" sz="1600">
                <a:effectLst/>
                <a:latin typeface="Arial" panose="020B0604020202020204" pitchFamily="34" charset="0"/>
              </a:rPr>
              <a:t>, and evaluation metrics.</a:t>
            </a:r>
            <a:br>
              <a:rPr lang="en-US" sz="1600">
                <a:effectLst/>
              </a:rPr>
            </a:br>
            <a:r>
              <a:rPr lang="en-US" sz="1800">
                <a:effectLst/>
                <a:latin typeface="Arial" panose="020B0604020202020204" pitchFamily="34" charset="0"/>
              </a:rPr>
              <a:t>2. Dataset Selection: </a:t>
            </a:r>
          </a:p>
          <a:p>
            <a:pPr marL="114300" indent="0" algn="l" rtl="0">
              <a:buNone/>
            </a:pPr>
            <a:r>
              <a:rPr lang="en-US" sz="1600">
                <a:latin typeface="Arial" panose="020B0604020202020204" pitchFamily="34" charset="0"/>
              </a:rPr>
              <a:t>            </a:t>
            </a:r>
            <a:r>
              <a:rPr lang="en-US" sz="1600">
                <a:effectLst/>
                <a:latin typeface="Arial" panose="020B0604020202020204" pitchFamily="34" charset="0"/>
              </a:rPr>
              <a:t>A suitable dataset containing face images will be selected for experimentation and evaluation of the pipeline. The dataset may be sourced from publicly available repositories or custom collections.</a:t>
            </a:r>
            <a:br>
              <a:rPr lang="en-US" sz="1600">
                <a:effectLst/>
              </a:rPr>
            </a:br>
            <a:r>
              <a:rPr lang="en-US" sz="1600">
                <a:effectLst/>
                <a:latin typeface="Arial" panose="020B0604020202020204" pitchFamily="34" charset="0"/>
              </a:rPr>
              <a:t>3. Evaluation and Analysis:</a:t>
            </a:r>
          </a:p>
          <a:p>
            <a:pPr marL="114300" indent="0" algn="l" rtl="0">
              <a:buNone/>
            </a:pPr>
            <a:r>
              <a:rPr lang="en-US" sz="1600">
                <a:latin typeface="Arial" panose="020B0604020202020204" pitchFamily="34" charset="0"/>
              </a:rPr>
              <a:t>          </a:t>
            </a:r>
            <a:r>
              <a:rPr lang="en-US" sz="1600">
                <a:effectLst/>
                <a:latin typeface="Arial" panose="020B0604020202020204" pitchFamily="34" charset="0"/>
              </a:rPr>
              <a:t> The performance of the pipeline will be evaluated using established metrics such as precision, recall, and F1-score. Additionally, qualitative analysis of the clustered results will be conducted to assess the pipeline’s effectiveness in grouping similar faces.</a:t>
            </a:r>
            <a:br>
              <a:rPr lang="en-US" sz="1600">
                <a:effectLst/>
              </a:rPr>
            </a:br>
            <a:r>
              <a:rPr lang="en-US" sz="1600">
                <a:effectLst/>
                <a:latin typeface="Arial" panose="020B0604020202020204" pitchFamily="34" charset="0"/>
              </a:rPr>
              <a:t>4 . Modifications and Extensions:</a:t>
            </a:r>
          </a:p>
          <a:p>
            <a:pPr marL="114300" indent="0" algn="l" rtl="0">
              <a:buNone/>
            </a:pPr>
            <a:r>
              <a:rPr lang="en-US" sz="1600">
                <a:latin typeface="Arial" panose="020B0604020202020204" pitchFamily="34" charset="0"/>
              </a:rPr>
              <a:t>          </a:t>
            </a:r>
            <a:r>
              <a:rPr lang="en-US" sz="1600">
                <a:effectLst/>
                <a:latin typeface="Arial" panose="020B0604020202020204" pitchFamily="34" charset="0"/>
              </a:rPr>
              <a:t>  Depending on the project timeline and resources, potential modifications or extensions to the pipeline may be explored. This could include experimenting with different clustering algorithms, incorporating additional feature extraction techniques, or optimizing the pipeline for scalability.</a:t>
            </a:r>
            <a:endParaRPr lang="en-US" sz="800">
              <a:effectLst/>
            </a:endParaRPr>
          </a:p>
          <a:p>
            <a:pPr marL="114300" indent="0">
              <a:buNone/>
            </a:pPr>
            <a:br>
              <a:rPr lang="en-US" sz="800" b="0" i="0">
                <a:solidFill>
                  <a:srgbClr val="495365"/>
                </a:solidFill>
                <a:effectLst/>
                <a:latin typeface="Lato" panose="020F0502020204030204" pitchFamily="34" charset="0"/>
              </a:rPr>
            </a:br>
            <a:endParaRPr sz="1100" b="1">
              <a:solidFill>
                <a:srgbClr val="404040"/>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32467402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a:extLst>
            <a:ext uri="{FF2B5EF4-FFF2-40B4-BE49-F238E27FC236}">
              <a16:creationId xmlns:a16="http://schemas.microsoft.com/office/drawing/2014/main" id="{F89D97B4-26A3-AC0A-5536-84A5E552CC5B}"/>
            </a:ext>
          </a:extLst>
        </p:cNvPr>
        <p:cNvGrpSpPr/>
        <p:nvPr/>
      </p:nvGrpSpPr>
      <p:grpSpPr>
        <a:xfrm>
          <a:off x="0" y="0"/>
          <a:ext cx="0" cy="0"/>
          <a:chOff x="0" y="0"/>
          <a:chExt cx="0" cy="0"/>
        </a:xfrm>
      </p:grpSpPr>
      <p:sp>
        <p:nvSpPr>
          <p:cNvPr id="150" name="Google Shape;150;p5">
            <a:extLst>
              <a:ext uri="{FF2B5EF4-FFF2-40B4-BE49-F238E27FC236}">
                <a16:creationId xmlns:a16="http://schemas.microsoft.com/office/drawing/2014/main" id="{18CAEF31-A836-598F-8F00-05D12F09ECC4}"/>
              </a:ext>
            </a:extLst>
          </p:cNvPr>
          <p:cNvSpPr txBox="1"/>
          <p:nvPr/>
        </p:nvSpPr>
        <p:spPr>
          <a:xfrm>
            <a:off x="20637" y="6435725"/>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NAME OF THE INSTITUTE, PARUL UNIVERSITY</a:t>
            </a:r>
            <a:endParaRPr/>
          </a:p>
        </p:txBody>
      </p:sp>
      <p:cxnSp>
        <p:nvCxnSpPr>
          <p:cNvPr id="151" name="Google Shape;151;p5">
            <a:extLst>
              <a:ext uri="{FF2B5EF4-FFF2-40B4-BE49-F238E27FC236}">
                <a16:creationId xmlns:a16="http://schemas.microsoft.com/office/drawing/2014/main" id="{DFAE22E7-5F84-FFA2-4766-2BFCF3B47473}"/>
              </a:ext>
            </a:extLst>
          </p:cNvPr>
          <p:cNvCxnSpPr/>
          <p:nvPr/>
        </p:nvCxnSpPr>
        <p:spPr>
          <a:xfrm>
            <a:off x="0" y="960437"/>
            <a:ext cx="9144000" cy="1587"/>
          </a:xfrm>
          <a:prstGeom prst="straightConnector1">
            <a:avLst/>
          </a:prstGeom>
          <a:noFill/>
          <a:ln w="9525" cap="flat" cmpd="sng">
            <a:solidFill>
              <a:srgbClr val="F69240"/>
            </a:solidFill>
            <a:prstDash val="solid"/>
            <a:miter lim="800000"/>
            <a:headEnd type="none" w="med" len="med"/>
            <a:tailEnd type="none" w="med" len="med"/>
          </a:ln>
        </p:spPr>
      </p:cxnSp>
      <p:sp>
        <p:nvSpPr>
          <p:cNvPr id="152" name="Google Shape;152;p5">
            <a:extLst>
              <a:ext uri="{FF2B5EF4-FFF2-40B4-BE49-F238E27FC236}">
                <a16:creationId xmlns:a16="http://schemas.microsoft.com/office/drawing/2014/main" id="{764E17BC-DAC7-1C24-1FD7-9B1ABB1269B9}"/>
              </a:ext>
            </a:extLst>
          </p:cNvPr>
          <p:cNvSpPr txBox="1"/>
          <p:nvPr/>
        </p:nvSpPr>
        <p:spPr>
          <a:xfrm>
            <a:off x="0" y="6400800"/>
            <a:ext cx="8366125" cy="274637"/>
          </a:xfrm>
          <a:prstGeom prst="rect">
            <a:avLst/>
          </a:prstGeom>
          <a:solidFill>
            <a:srgbClr val="E4702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3" name="Google Shape;153;p5">
            <a:extLst>
              <a:ext uri="{FF2B5EF4-FFF2-40B4-BE49-F238E27FC236}">
                <a16:creationId xmlns:a16="http://schemas.microsoft.com/office/drawing/2014/main" id="{4C0DC82C-2910-D3ED-02D1-4DD3EA6DECA3}"/>
              </a:ext>
            </a:extLst>
          </p:cNvPr>
          <p:cNvSpPr txBox="1"/>
          <p:nvPr/>
        </p:nvSpPr>
        <p:spPr>
          <a:xfrm>
            <a:off x="8474075" y="6400800"/>
            <a:ext cx="669925" cy="274637"/>
          </a:xfrm>
          <a:prstGeom prst="rect">
            <a:avLst/>
          </a:prstGeom>
          <a:solidFill>
            <a:srgbClr val="37609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8CC63F"/>
              </a:solidFill>
              <a:latin typeface="Arial"/>
              <a:ea typeface="Arial"/>
              <a:cs typeface="Arial"/>
              <a:sym typeface="Arial"/>
            </a:endParaRPr>
          </a:p>
        </p:txBody>
      </p:sp>
      <p:sp>
        <p:nvSpPr>
          <p:cNvPr id="155" name="Google Shape;155;p5">
            <a:extLst>
              <a:ext uri="{FF2B5EF4-FFF2-40B4-BE49-F238E27FC236}">
                <a16:creationId xmlns:a16="http://schemas.microsoft.com/office/drawing/2014/main" id="{A3A9EEB4-11D3-1AAE-0CEA-02242E47F869}"/>
              </a:ext>
            </a:extLst>
          </p:cNvPr>
          <p:cNvSpPr txBox="1"/>
          <p:nvPr/>
        </p:nvSpPr>
        <p:spPr>
          <a:xfrm>
            <a:off x="0" y="6389687"/>
            <a:ext cx="7686675" cy="277812"/>
          </a:xfrm>
          <a:prstGeom prst="rect">
            <a:avLst/>
          </a:prstGeom>
          <a:noFill/>
          <a:ln>
            <a:noFill/>
          </a:ln>
          <a:effectLst>
            <a:outerShdw blurRad="63500" dist="17960" dir="2700000">
              <a:srgbClr val="4D004D"/>
            </a:outerShdw>
          </a:effectLst>
        </p:spPr>
        <p:txBody>
          <a:bodyPr spcFirstLastPara="1" wrap="square" lIns="92075" tIns="46025" rIns="92075" bIns="46025" anchor="t" anchorCtr="0">
            <a:spAutoFit/>
          </a:bodyPr>
          <a:lstStyle/>
          <a:p>
            <a:pPr marL="0" marR="0" lvl="0" indent="0" algn="ctr" rtl="0">
              <a:lnSpc>
                <a:spcPct val="100000"/>
              </a:lnSpc>
              <a:spcBef>
                <a:spcPts val="0"/>
              </a:spcBef>
              <a:spcAft>
                <a:spcPts val="0"/>
              </a:spcAft>
              <a:buClr>
                <a:schemeClr val="lt2"/>
              </a:buClr>
              <a:buSzPts val="1200"/>
              <a:buFont typeface="Arial"/>
              <a:buNone/>
            </a:pPr>
            <a:r>
              <a:rPr lang="en-US" sz="1200" b="1" i="0" u="none">
                <a:solidFill>
                  <a:schemeClr val="lt2"/>
                </a:solidFill>
                <a:latin typeface="Arial"/>
                <a:ea typeface="Arial"/>
                <a:cs typeface="Arial"/>
                <a:sym typeface="Arial"/>
              </a:rPr>
              <a:t> </a:t>
            </a:r>
            <a:r>
              <a:rPr lang="en-US" sz="1200" b="1" err="1">
                <a:solidFill>
                  <a:schemeClr val="lt2"/>
                </a:solidFill>
              </a:rPr>
              <a:t>Rajkiya</a:t>
            </a:r>
            <a:r>
              <a:rPr lang="en-US" sz="1200" b="1">
                <a:solidFill>
                  <a:schemeClr val="lt2"/>
                </a:solidFill>
              </a:rPr>
              <a:t> Engineering College , </a:t>
            </a:r>
            <a:r>
              <a:rPr lang="en-US" sz="1200" b="1" err="1">
                <a:solidFill>
                  <a:schemeClr val="lt2"/>
                </a:solidFill>
              </a:rPr>
              <a:t>Kannauj</a:t>
            </a:r>
            <a:endParaRPr lang="en-US" sz="1200"/>
          </a:p>
        </p:txBody>
      </p:sp>
      <p:sp>
        <p:nvSpPr>
          <p:cNvPr id="156" name="Google Shape;156;p5">
            <a:extLst>
              <a:ext uri="{FF2B5EF4-FFF2-40B4-BE49-F238E27FC236}">
                <a16:creationId xmlns:a16="http://schemas.microsoft.com/office/drawing/2014/main" id="{75F52EE5-FB16-9361-A973-54791A95555C}"/>
              </a:ext>
            </a:extLst>
          </p:cNvPr>
          <p:cNvSpPr txBox="1"/>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1200"/>
              <a:buFont typeface="Arial"/>
              <a:buNone/>
            </a:pPr>
            <a:fld id="{00000000-1234-1234-1234-123412341234}" type="slidenum">
              <a:rPr lang="en-US" sz="1200" b="0" i="0" u="none">
                <a:solidFill>
                  <a:schemeClr val="lt1"/>
                </a:solidFill>
                <a:latin typeface="Arial"/>
                <a:ea typeface="Arial"/>
                <a:cs typeface="Arial"/>
                <a:sym typeface="Arial"/>
              </a:rPr>
              <a:t>9</a:t>
            </a:fld>
            <a:endParaRPr/>
          </a:p>
        </p:txBody>
      </p:sp>
      <p:sp>
        <p:nvSpPr>
          <p:cNvPr id="157" name="Google Shape;157;p5">
            <a:extLst>
              <a:ext uri="{FF2B5EF4-FFF2-40B4-BE49-F238E27FC236}">
                <a16:creationId xmlns:a16="http://schemas.microsoft.com/office/drawing/2014/main" id="{A5C60ABA-2D36-DD10-456C-A624D3E5A2EA}"/>
              </a:ext>
            </a:extLst>
          </p:cNvPr>
          <p:cNvSpPr txBox="1"/>
          <p:nvPr/>
        </p:nvSpPr>
        <p:spPr>
          <a:xfrm>
            <a:off x="274637" y="260350"/>
            <a:ext cx="7086600" cy="6461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46C0A"/>
              </a:buClr>
              <a:buSzPts val="3600"/>
              <a:buFont typeface="Times New Roman"/>
              <a:buNone/>
            </a:pPr>
            <a:r>
              <a:rPr lang="en-US" sz="3600" b="1" i="0" u="none">
                <a:solidFill>
                  <a:srgbClr val="E46C0A"/>
                </a:solidFill>
                <a:latin typeface="Times New Roman"/>
                <a:ea typeface="Times New Roman"/>
                <a:cs typeface="Times New Roman"/>
                <a:sym typeface="Times New Roman"/>
              </a:rPr>
              <a:t>Goal &amp; Objective</a:t>
            </a:r>
            <a:endParaRPr/>
          </a:p>
        </p:txBody>
      </p:sp>
      <p:sp>
        <p:nvSpPr>
          <p:cNvPr id="158" name="Google Shape;158;p5">
            <a:extLst>
              <a:ext uri="{FF2B5EF4-FFF2-40B4-BE49-F238E27FC236}">
                <a16:creationId xmlns:a16="http://schemas.microsoft.com/office/drawing/2014/main" id="{2D346AD8-24F3-F71E-0BB3-A7D3E03A7F08}"/>
              </a:ext>
            </a:extLst>
          </p:cNvPr>
          <p:cNvSpPr txBox="1">
            <a:spLocks noGrp="1"/>
          </p:cNvSpPr>
          <p:nvPr>
            <p:ph type="body" idx="1"/>
          </p:nvPr>
        </p:nvSpPr>
        <p:spPr>
          <a:xfrm>
            <a:off x="457200" y="1031875"/>
            <a:ext cx="8229600" cy="52006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br>
              <a:rPr lang="en-US" sz="1800">
                <a:effectLst/>
              </a:rPr>
            </a:br>
            <a:r>
              <a:rPr lang="en-US" sz="1800">
                <a:effectLst/>
                <a:latin typeface="Arial" panose="020B0604020202020204" pitchFamily="34" charset="0"/>
              </a:rPr>
              <a:t>5. Documentation and Reporting:</a:t>
            </a:r>
          </a:p>
          <a:p>
            <a:pPr marL="0" lvl="0" indent="0" algn="l" rtl="0">
              <a:lnSpc>
                <a:spcPct val="115000"/>
              </a:lnSpc>
              <a:spcBef>
                <a:spcPts val="1200"/>
              </a:spcBef>
              <a:spcAft>
                <a:spcPts val="0"/>
              </a:spcAft>
              <a:buClr>
                <a:schemeClr val="dk1"/>
              </a:buClr>
              <a:buSzPts val="1100"/>
              <a:buFont typeface="Arial"/>
              <a:buNone/>
            </a:pPr>
            <a:r>
              <a:rPr lang="en-US" sz="1800">
                <a:latin typeface="Arial" panose="020B0604020202020204" pitchFamily="34" charset="0"/>
              </a:rPr>
              <a:t>   </a:t>
            </a:r>
            <a:r>
              <a:rPr lang="en-US" sz="1800">
                <a:effectLst/>
                <a:latin typeface="Arial" panose="020B0604020202020204" pitchFamily="34" charset="0"/>
              </a:rPr>
              <a:t> Throughout the project, detailed documentation will be maintained, covering aspects such as implementation steps, experimental setup, results, and analysis. A final report will be prepared, summarizing the findings and insights gained from the project.</a:t>
            </a:r>
            <a:br>
              <a:rPr lang="en-US" sz="1800">
                <a:effectLst/>
              </a:rPr>
            </a:br>
            <a:r>
              <a:rPr lang="en-US" sz="1800">
                <a:effectLst/>
                <a:latin typeface="Arial" panose="020B0604020202020204" pitchFamily="34" charset="0"/>
              </a:rPr>
              <a:t>6. Limitations: </a:t>
            </a:r>
          </a:p>
          <a:p>
            <a:pPr marL="0" lvl="0" indent="0" algn="l" rtl="0">
              <a:lnSpc>
                <a:spcPct val="115000"/>
              </a:lnSpc>
              <a:spcBef>
                <a:spcPts val="1200"/>
              </a:spcBef>
              <a:spcAft>
                <a:spcPts val="0"/>
              </a:spcAft>
              <a:buClr>
                <a:schemeClr val="dk1"/>
              </a:buClr>
              <a:buSzPts val="1100"/>
              <a:buFont typeface="Arial"/>
              <a:buNone/>
            </a:pPr>
            <a:r>
              <a:rPr lang="en-US" sz="1800">
                <a:latin typeface="Arial" panose="020B0604020202020204" pitchFamily="34" charset="0"/>
              </a:rPr>
              <a:t>     </a:t>
            </a:r>
            <a:r>
              <a:rPr lang="en-US" sz="1800">
                <a:effectLst/>
                <a:latin typeface="Arial" panose="020B0604020202020204" pitchFamily="34" charset="0"/>
              </a:rPr>
              <a:t>It’s important to acknowledge the limitations of the </a:t>
            </a:r>
            <a:r>
              <a:rPr lang="en-US" sz="1800" err="1">
                <a:effectLst/>
                <a:latin typeface="Arial" panose="020B0604020202020204" pitchFamily="34" charset="0"/>
              </a:rPr>
              <a:t>project,Including</a:t>
            </a:r>
            <a:r>
              <a:rPr lang="en-US" sz="1800">
                <a:effectLst/>
                <a:latin typeface="Arial" panose="020B0604020202020204" pitchFamily="34" charset="0"/>
              </a:rPr>
              <a:t> constraints related to computational resources, time, and the complexity of the face clustering task. The project will focus on a specific subset of unsupervised face clustering techniques and may not cover all</a:t>
            </a:r>
            <a:br>
              <a:rPr lang="en-US" sz="1800">
                <a:effectLst/>
              </a:rPr>
            </a:br>
            <a:r>
              <a:rPr lang="en-US" sz="1800">
                <a:effectLst/>
                <a:latin typeface="Arial" panose="020B0604020202020204" pitchFamily="34" charset="0"/>
              </a:rPr>
              <a:t>possible variations or scenarios.</a:t>
            </a:r>
            <a:br>
              <a:rPr lang="en-US" sz="1800">
                <a:effectLst/>
              </a:rPr>
            </a:br>
            <a:endParaRPr sz="1800" b="1">
              <a:solidFill>
                <a:srgbClr val="404040"/>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461423267"/>
      </p:ext>
    </p:extLst>
  </p:cSld>
  <p:clrMapOvr>
    <a:masterClrMapping/>
  </p:clrMapOvr>
</p:sld>
</file>

<file path=ppt/theme/theme1.xml><?xml version="1.0" encoding="utf-8"?>
<a:theme xmlns:a="http://schemas.openxmlformats.org/drawingml/2006/main" name="Theme2">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21</Slides>
  <Notes>21</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Theme2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CREILLY</dc:creator>
  <cp:revision>1</cp:revision>
  <dcterms:created xsi:type="dcterms:W3CDTF">2005-11-08T16:47:42Z</dcterms:created>
  <dcterms:modified xsi:type="dcterms:W3CDTF">2024-03-04T19:14:20Z</dcterms:modified>
</cp:coreProperties>
</file>

<file path=docProps/thumbnail.jpeg>
</file>